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868A2A-9923-4E14-82CB-C4B27F5C613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ConnecticutRealEstateEconomicImpactData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B7620D-3436-49E7-B42F-63EB10A4BD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5/1/2024 11:04:01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OfEconomicAnalysisOnSaleAmount" id="2" name="slide2">
            <a:extLst>
              <a:ext uri="{FF2B5EF4-FFF2-40B4-BE49-F238E27FC236}">
                <a16:creationId xmlns:a16="http://schemas.microsoft.com/office/drawing/2014/main" id="{2DCFD2F0-57F8-4800-B20D-B3279B9AE6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2024-05-02T03:04:01Z</dcterms:created>
  <dcterms:modified xsi:type="dcterms:W3CDTF">2024-05-02T03:04:01Z</dcterms:modified>
</cp:coreProperties>
</file>