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430FC56-B713-4B52-8737-42A34F8803F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0B16CC-16E4-41C8-8266-5C579B0976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5/2/2024 7:34:52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SR" id="2" name="slide2">
            <a:extLst>
              <a:ext uri="{FF2B5EF4-FFF2-40B4-BE49-F238E27FC236}">
                <a16:creationId xmlns:a16="http://schemas.microsoft.com/office/drawing/2014/main" id="{379862B4-95B0-469C-A235-0B64044E6C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2024-05-02T11:34:52Z</dcterms:created>
  <dcterms:modified xsi:type="dcterms:W3CDTF">2024-05-02T11:34:52Z</dcterms:modified>
</cp:coreProperties>
</file>