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32FFE0A-989A-4856-91B0-C143CEA1C3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4C15994-934F-4E73-8072-3217B0CC87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5:10:53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OnSaleAmount" id="2" name="slide2">
            <a:extLst>
              <a:ext uri="{FF2B5EF4-FFF2-40B4-BE49-F238E27FC236}">
                <a16:creationId xmlns:a16="http://schemas.microsoft.com/office/drawing/2014/main" id="{EDA4D7FC-B11A-44CD-B469-E7DB08707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2024-05-02T21:10:53Z</dcterms:created>
  <dcterms:modified xsi:type="dcterms:W3CDTF">2024-05-02T21:10:53Z</dcterms:modified>
</cp:coreProperties>
</file>