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22F8BA-5543-426B-BD03-9ED1BD11EC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ConnecticutRealEstateEconomicImpactData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9B27E4-D192-42AC-80BD-B650A99D6B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5/2/2024 5:11:38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actOfEconomicAnalysisSR" id="2" name="slide2">
            <a:extLst>
              <a:ext uri="{FF2B5EF4-FFF2-40B4-BE49-F238E27FC236}">
                <a16:creationId xmlns:a16="http://schemas.microsoft.com/office/drawing/2014/main" id="{C080A868-6A48-4017-AAEC-286B8DDC18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2024-05-02T21:11:39Z</dcterms:created>
  <dcterms:modified xsi:type="dcterms:W3CDTF">2024-05-02T21:11:39Z</dcterms:modified>
</cp:coreProperties>
</file>