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19A194-2474-40F8-AAC4-CBE4DC26CD9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Product Availability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907CA9C-8408-4EA6-AF60-AAA455B995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1/22/2025 3:48:10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Availablity Dashboard" id="2" name="slide2">
            <a:extLst>
              <a:ext uri="{FF2B5EF4-FFF2-40B4-BE49-F238E27FC236}">
                <a16:creationId xmlns:a16="http://schemas.microsoft.com/office/drawing/2014/main" id="{64EDC7CE-9FBC-4317-85B9-87A51D284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0"/>
            <a:ext cx="115146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2025-01-22T20:48:11Z</dcterms:created>
  <dcterms:modified xsi:type="dcterms:W3CDTF">2025-01-22T20:48:11Z</dcterms:modified>
</cp:coreProperties>
</file>