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9B12-C56F-4082-917F-10E468500E73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62BF4-9AAE-42D3-8B48-3CD0B5CDF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538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9B12-C56F-4082-917F-10E468500E73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62BF4-9AAE-42D3-8B48-3CD0B5CDF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762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9B12-C56F-4082-917F-10E468500E73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62BF4-9AAE-42D3-8B48-3CD0B5CDF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712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9B12-C56F-4082-917F-10E468500E73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62BF4-9AAE-42D3-8B48-3CD0B5CDFF2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59705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9B12-C56F-4082-917F-10E468500E73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62BF4-9AAE-42D3-8B48-3CD0B5CDF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402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9B12-C56F-4082-917F-10E468500E73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62BF4-9AAE-42D3-8B48-3CD0B5CDF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959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9B12-C56F-4082-917F-10E468500E73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62BF4-9AAE-42D3-8B48-3CD0B5CDF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5941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9B12-C56F-4082-917F-10E468500E73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62BF4-9AAE-42D3-8B48-3CD0B5CDF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9547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9B12-C56F-4082-917F-10E468500E73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62BF4-9AAE-42D3-8B48-3CD0B5CDF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610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9B12-C56F-4082-917F-10E468500E73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62BF4-9AAE-42D3-8B48-3CD0B5CDF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176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9B12-C56F-4082-917F-10E468500E73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62BF4-9AAE-42D3-8B48-3CD0B5CDF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906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9B12-C56F-4082-917F-10E468500E73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62BF4-9AAE-42D3-8B48-3CD0B5CDF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018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9B12-C56F-4082-917F-10E468500E73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62BF4-9AAE-42D3-8B48-3CD0B5CDF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297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9B12-C56F-4082-917F-10E468500E73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62BF4-9AAE-42D3-8B48-3CD0B5CDF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227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9B12-C56F-4082-917F-10E468500E73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62BF4-9AAE-42D3-8B48-3CD0B5CDF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870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9B12-C56F-4082-917F-10E468500E73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62BF4-9AAE-42D3-8B48-3CD0B5CDF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780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9B12-C56F-4082-917F-10E468500E73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62BF4-9AAE-42D3-8B48-3CD0B5CDF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223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6A19B12-C56F-4082-917F-10E468500E73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62BF4-9AAE-42D3-8B48-3CD0B5CDF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8206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6CE7B-A6A1-5220-5B69-52250161C6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PYSPARK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E3AC64-CD45-DB6C-2926-042CE910CF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End to End Real Time Project</a:t>
            </a:r>
          </a:p>
          <a:p>
            <a:r>
              <a:rPr lang="en-IN" dirty="0"/>
              <a:t>(Sales analysis)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55123A-276F-E757-3207-967A15EFC737}"/>
              </a:ext>
            </a:extLst>
          </p:cNvPr>
          <p:cNvSpPr txBox="1"/>
          <p:nvPr/>
        </p:nvSpPr>
        <p:spPr>
          <a:xfrm>
            <a:off x="9257121" y="5481685"/>
            <a:ext cx="2290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tx1">
                    <a:lumMod val="65000"/>
                  </a:schemeClr>
                </a:solidFill>
              </a:rPr>
              <a:t>Aravind</a:t>
            </a:r>
          </a:p>
        </p:txBody>
      </p:sp>
    </p:spTree>
    <p:extLst>
      <p:ext uri="{BB962C8B-B14F-4D97-AF65-F5344CB8AC3E}">
        <p14:creationId xmlns:p14="http://schemas.microsoft.com/office/powerpoint/2010/main" val="1902774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5BAFC-0A5F-9849-E37F-3890C17D1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399C9-7FBC-29C0-C106-2C0E32DB6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Understanding the Business requirement</a:t>
            </a:r>
          </a:p>
          <a:p>
            <a:r>
              <a:rPr lang="en-IN" dirty="0"/>
              <a:t>Understand the KPI</a:t>
            </a:r>
          </a:p>
          <a:p>
            <a:r>
              <a:rPr lang="en-IN" dirty="0"/>
              <a:t>Understand the Dataset</a:t>
            </a:r>
          </a:p>
          <a:p>
            <a:r>
              <a:rPr lang="en-IN" dirty="0"/>
              <a:t>Practical Doing using </a:t>
            </a:r>
            <a:r>
              <a:rPr lang="en-IN" dirty="0" err="1"/>
              <a:t>Pyspark</a:t>
            </a:r>
            <a:r>
              <a:rPr lang="en-IN" dirty="0"/>
              <a:t> Code</a:t>
            </a:r>
          </a:p>
          <a:p>
            <a:r>
              <a:rPr lang="en-IN" dirty="0" err="1"/>
              <a:t>Visulization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9067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FE22-4E2B-6738-CFA5-2DB0EFDA9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FF0D9-1237-EDBA-9890-1EEF2AF99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Client having the data which is in improper format in CSV format</a:t>
            </a:r>
          </a:p>
          <a:p>
            <a:r>
              <a:rPr lang="en-IN" dirty="0"/>
              <a:t>Client want to grow their business for that we want clean, transform and process data and build several KPI for the business growth</a:t>
            </a:r>
          </a:p>
          <a:p>
            <a:r>
              <a:rPr lang="en-IN" dirty="0"/>
              <a:t>Client given data in two separate files which is in CSV format.</a:t>
            </a:r>
          </a:p>
          <a:p>
            <a:endParaRPr lang="en-IN" dirty="0"/>
          </a:p>
          <a:p>
            <a:r>
              <a:rPr lang="en-IN" dirty="0"/>
              <a:t>1. Customer related – Customer.csv</a:t>
            </a:r>
          </a:p>
          <a:p>
            <a:r>
              <a:rPr lang="en-IN" dirty="0"/>
              <a:t>2. Product related – Product.csv</a:t>
            </a:r>
          </a:p>
        </p:txBody>
      </p:sp>
    </p:spTree>
    <p:extLst>
      <p:ext uri="{BB962C8B-B14F-4D97-AF65-F5344CB8AC3E}">
        <p14:creationId xmlns:p14="http://schemas.microsoft.com/office/powerpoint/2010/main" val="1387288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23518-B6B8-BD3D-7487-88FCE47A7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KPIs For Business Growth and Information of Sales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F9502-CEF8-B0CF-F366-CCF1C90EB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Total Amount spent by each customer</a:t>
            </a:r>
          </a:p>
          <a:p>
            <a:r>
              <a:rPr lang="en-IN" dirty="0"/>
              <a:t>Total Amount spent by each food category</a:t>
            </a:r>
          </a:p>
          <a:p>
            <a:r>
              <a:rPr lang="en-IN" dirty="0"/>
              <a:t>Total Amount of sales in each month</a:t>
            </a:r>
          </a:p>
          <a:p>
            <a:r>
              <a:rPr lang="en-IN" dirty="0"/>
              <a:t>Yearly sales</a:t>
            </a:r>
          </a:p>
          <a:p>
            <a:r>
              <a:rPr lang="en-IN" dirty="0"/>
              <a:t>Monthly sales</a:t>
            </a:r>
          </a:p>
          <a:p>
            <a:r>
              <a:rPr lang="en-IN" dirty="0" err="1"/>
              <a:t>Quaterly</a:t>
            </a:r>
            <a:r>
              <a:rPr lang="en-IN" dirty="0"/>
              <a:t> sales</a:t>
            </a:r>
          </a:p>
          <a:p>
            <a:r>
              <a:rPr lang="en-IN" dirty="0"/>
              <a:t>Total number order by each category</a:t>
            </a:r>
          </a:p>
          <a:p>
            <a:r>
              <a:rPr lang="en-IN" dirty="0"/>
              <a:t>Top 5 ordered items</a:t>
            </a:r>
          </a:p>
          <a:p>
            <a:r>
              <a:rPr lang="en-IN" dirty="0"/>
              <a:t>Top ordered item</a:t>
            </a:r>
          </a:p>
          <a:p>
            <a:r>
              <a:rPr lang="en-IN" dirty="0"/>
              <a:t>Frequency customer </a:t>
            </a:r>
            <a:r>
              <a:rPr lang="en-IN" dirty="0" err="1"/>
              <a:t>visted</a:t>
            </a:r>
            <a:r>
              <a:rPr lang="en-IN" dirty="0"/>
              <a:t> </a:t>
            </a:r>
            <a:r>
              <a:rPr lang="en-IN" dirty="0" err="1"/>
              <a:t>Resturent</a:t>
            </a:r>
            <a:endParaRPr lang="en-IN" dirty="0"/>
          </a:p>
          <a:p>
            <a:r>
              <a:rPr lang="en-IN" dirty="0"/>
              <a:t>Total sales by each country</a:t>
            </a:r>
          </a:p>
          <a:p>
            <a:r>
              <a:rPr lang="en-IN" dirty="0"/>
              <a:t>Total sales by </a:t>
            </a:r>
            <a:r>
              <a:rPr lang="en-IN" dirty="0" err="1"/>
              <a:t>order_source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7488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4DCDA-4129-D6F1-00E0-8DB2E304D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given by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BB9E8-7E10-4883-ABBA-5D6D0E56D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u="sng" dirty="0"/>
              <a:t>Customer Data</a:t>
            </a:r>
          </a:p>
          <a:p>
            <a:pPr lvl="1"/>
            <a:r>
              <a:rPr lang="en-IN" dirty="0" err="1"/>
              <a:t>Product_id</a:t>
            </a:r>
            <a:endParaRPr lang="en-IN" dirty="0"/>
          </a:p>
          <a:p>
            <a:pPr lvl="1"/>
            <a:r>
              <a:rPr lang="en-IN" dirty="0" err="1"/>
              <a:t>Customer_id</a:t>
            </a:r>
            <a:endParaRPr lang="en-IN" dirty="0"/>
          </a:p>
          <a:p>
            <a:pPr lvl="1"/>
            <a:r>
              <a:rPr lang="en-IN" dirty="0" err="1"/>
              <a:t>Order_date</a:t>
            </a:r>
            <a:endParaRPr lang="en-IN" dirty="0"/>
          </a:p>
          <a:p>
            <a:pPr lvl="1"/>
            <a:r>
              <a:rPr lang="en-IN" dirty="0"/>
              <a:t>Location</a:t>
            </a:r>
          </a:p>
          <a:p>
            <a:pPr lvl="1"/>
            <a:r>
              <a:rPr lang="en-IN" dirty="0" err="1"/>
              <a:t>Source_order</a:t>
            </a: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u="sng" dirty="0"/>
              <a:t>Product Data</a:t>
            </a:r>
          </a:p>
          <a:p>
            <a:pPr lvl="1"/>
            <a:r>
              <a:rPr lang="en-IN" dirty="0" err="1"/>
              <a:t>Product_id</a:t>
            </a:r>
            <a:endParaRPr lang="en-IN" dirty="0"/>
          </a:p>
          <a:p>
            <a:pPr lvl="1"/>
            <a:r>
              <a:rPr lang="en-IN" dirty="0" err="1"/>
              <a:t>Product_name</a:t>
            </a:r>
            <a:endParaRPr lang="en-IN" dirty="0"/>
          </a:p>
          <a:p>
            <a:pPr lvl="1"/>
            <a:r>
              <a:rPr lang="en-IN" dirty="0"/>
              <a:t>Price</a:t>
            </a:r>
          </a:p>
        </p:txBody>
      </p:sp>
    </p:spTree>
    <p:extLst>
      <p:ext uri="{BB962C8B-B14F-4D97-AF65-F5344CB8AC3E}">
        <p14:creationId xmlns:p14="http://schemas.microsoft.com/office/powerpoint/2010/main" val="34959560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109207D-62EF-4424-A4B1-34DDC803A568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178</TotalTime>
  <Words>188</Words>
  <Application>Microsoft Office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Ion</vt:lpstr>
      <vt:lpstr>PYSPARK PROJECT </vt:lpstr>
      <vt:lpstr>Agenda</vt:lpstr>
      <vt:lpstr>Business Requirement</vt:lpstr>
      <vt:lpstr>The KPIs For Business Growth and Information of Sales</vt:lpstr>
      <vt:lpstr>Dataset given by client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PYSPARK PROJECT </dc:title>
  <dc:creator>ARAVIND PUTTAPAKA</dc:creator>
  <cp:lastModifiedBy>ARAVIND PUTTAPAKA</cp:lastModifiedBy>
  <cp:revision>5</cp:revision>
  <dcterms:created xsi:type="dcterms:W3CDTF">2024-04-13T19:23:53Z</dcterms:created>
  <dcterms:modified xsi:type="dcterms:W3CDTF">2024-04-13T22:41:07Z</dcterms:modified>
</cp:coreProperties>
</file>