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A6490-BA3B-42BC-89E1-338C21ED314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80D12F-C797-41E4-94B8-47748B3FC967}" type="pres">
      <dgm:prSet presAssocID="{5DEA6490-BA3B-42BC-89E1-338C21ED3149}" presName="diagram" presStyleCnt="0">
        <dgm:presLayoutVars>
          <dgm:dir/>
          <dgm:resizeHandles val="exact"/>
        </dgm:presLayoutVars>
      </dgm:prSet>
      <dgm:spPr/>
    </dgm:pt>
  </dgm:ptLst>
  <dgm:cxnLst>
    <dgm:cxn modelId="{784ADA4F-4A6B-43D4-9942-56E41A753A7E}" type="presOf" srcId="{5DEA6490-BA3B-42BC-89E1-338C21ED3149}" destId="{B580D12F-C797-41E4-94B8-47748B3FC96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9ADC73-BBD5-4A1F-B48A-2B887489C53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432E16-72AC-4F16-A455-0B8689EA1E32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sz="1400" b="0" i="0" dirty="0"/>
            <a:t>High predictive accuracy</a:t>
          </a:r>
          <a:endParaRPr lang="en-IN" sz="1400" dirty="0"/>
        </a:p>
      </dgm:t>
    </dgm:pt>
    <dgm:pt modelId="{F9C6CA32-6B3A-4B59-8294-BBA38A654E46}" type="parTrans" cxnId="{84993CF1-0939-496B-9445-8E9C125B81B3}">
      <dgm:prSet/>
      <dgm:spPr/>
      <dgm:t>
        <a:bodyPr/>
        <a:lstStyle/>
        <a:p>
          <a:endParaRPr lang="en-IN"/>
        </a:p>
      </dgm:t>
    </dgm:pt>
    <dgm:pt modelId="{2F95808C-8ABE-498E-AA59-7C1A243E2338}" type="sibTrans" cxnId="{84993CF1-0939-496B-9445-8E9C125B81B3}">
      <dgm:prSet/>
      <dgm:spPr/>
      <dgm:t>
        <a:bodyPr/>
        <a:lstStyle/>
        <a:p>
          <a:endParaRPr lang="en-IN"/>
        </a:p>
      </dgm:t>
    </dgm:pt>
    <dgm:pt modelId="{2EDFF56C-0761-4B13-AADF-49CFBE35AE5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0" i="0" dirty="0"/>
            <a:t>Efficient memory usage</a:t>
          </a:r>
          <a:endParaRPr lang="en-IN" sz="1400" dirty="0"/>
        </a:p>
      </dgm:t>
    </dgm:pt>
    <dgm:pt modelId="{A018199A-2BDA-40A2-A66B-6F99F57C3D92}" type="parTrans" cxnId="{67502177-CB1B-4CF7-AD03-252D3777D80A}">
      <dgm:prSet/>
      <dgm:spPr/>
      <dgm:t>
        <a:bodyPr/>
        <a:lstStyle/>
        <a:p>
          <a:endParaRPr lang="en-IN"/>
        </a:p>
      </dgm:t>
    </dgm:pt>
    <dgm:pt modelId="{9B9B1CC0-C500-474F-9E73-675344B756C0}" type="sibTrans" cxnId="{67502177-CB1B-4CF7-AD03-252D3777D80A}">
      <dgm:prSet/>
      <dgm:spPr/>
      <dgm:t>
        <a:bodyPr/>
        <a:lstStyle/>
        <a:p>
          <a:endParaRPr lang="en-IN"/>
        </a:p>
      </dgm:t>
    </dgm:pt>
    <dgm:pt modelId="{91CFE427-96A8-48C3-B5B1-659BACCBB82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Handles large datasets with ease</a:t>
          </a:r>
          <a:endParaRPr lang="en-IN" sz="1400" dirty="0"/>
        </a:p>
      </dgm:t>
    </dgm:pt>
    <dgm:pt modelId="{2B0537C5-F921-423C-AD54-11AC5E827A8D}" type="parTrans" cxnId="{276538BF-07CA-4B40-B4B1-9C11888E214E}">
      <dgm:prSet/>
      <dgm:spPr/>
      <dgm:t>
        <a:bodyPr/>
        <a:lstStyle/>
        <a:p>
          <a:endParaRPr lang="en-IN"/>
        </a:p>
      </dgm:t>
    </dgm:pt>
    <dgm:pt modelId="{6D113734-630B-45B9-937E-4D3E6EEA0884}" type="sibTrans" cxnId="{276538BF-07CA-4B40-B4B1-9C11888E214E}">
      <dgm:prSet/>
      <dgm:spPr/>
      <dgm:t>
        <a:bodyPr/>
        <a:lstStyle/>
        <a:p>
          <a:endParaRPr lang="en-IN"/>
        </a:p>
      </dgm:t>
    </dgm:pt>
    <dgm:pt modelId="{5ECA2600-E0BF-45E1-A760-F0047B5019A3}" type="pres">
      <dgm:prSet presAssocID="{439ADC73-BBD5-4A1F-B48A-2B887489C532}" presName="linear" presStyleCnt="0">
        <dgm:presLayoutVars>
          <dgm:dir/>
          <dgm:animLvl val="lvl"/>
          <dgm:resizeHandles val="exact"/>
        </dgm:presLayoutVars>
      </dgm:prSet>
      <dgm:spPr/>
    </dgm:pt>
    <dgm:pt modelId="{3D53079E-CB2B-4133-BCFA-79E4C5EE2F19}" type="pres">
      <dgm:prSet presAssocID="{81432E16-72AC-4F16-A455-0B8689EA1E32}" presName="parentLin" presStyleCnt="0"/>
      <dgm:spPr/>
    </dgm:pt>
    <dgm:pt modelId="{A9E11AAC-F4AA-4A6A-BC2A-414C7A0C352C}" type="pres">
      <dgm:prSet presAssocID="{81432E16-72AC-4F16-A455-0B8689EA1E32}" presName="parentLeftMargin" presStyleLbl="node1" presStyleIdx="0" presStyleCnt="3"/>
      <dgm:spPr/>
    </dgm:pt>
    <dgm:pt modelId="{AC701765-15BA-48E9-B7E2-2FB799C8C3FE}" type="pres">
      <dgm:prSet presAssocID="{81432E16-72AC-4F16-A455-0B8689EA1E32}" presName="parentText" presStyleLbl="node1" presStyleIdx="0" presStyleCnt="3" custScaleX="83123" custScaleY="564876">
        <dgm:presLayoutVars>
          <dgm:chMax val="0"/>
          <dgm:bulletEnabled val="1"/>
        </dgm:presLayoutVars>
      </dgm:prSet>
      <dgm:spPr/>
    </dgm:pt>
    <dgm:pt modelId="{B23F399F-8A9F-4DEE-91D4-64F32713B090}" type="pres">
      <dgm:prSet presAssocID="{81432E16-72AC-4F16-A455-0B8689EA1E32}" presName="negativeSpace" presStyleCnt="0"/>
      <dgm:spPr/>
    </dgm:pt>
    <dgm:pt modelId="{07A2957B-E81B-4D52-BF32-628769112CD4}" type="pres">
      <dgm:prSet presAssocID="{81432E16-72AC-4F16-A455-0B8689EA1E32}" presName="childText" presStyleLbl="conFgAcc1" presStyleIdx="0" presStyleCnt="3" custScaleX="73125" custScaleY="564885">
        <dgm:presLayoutVars>
          <dgm:bulletEnabled val="1"/>
        </dgm:presLayoutVars>
      </dgm:prSet>
      <dgm:spPr/>
    </dgm:pt>
    <dgm:pt modelId="{88C02E61-9316-42D9-9142-047E5ED4BE2D}" type="pres">
      <dgm:prSet presAssocID="{2F95808C-8ABE-498E-AA59-7C1A243E2338}" presName="spaceBetweenRectangles" presStyleCnt="0"/>
      <dgm:spPr/>
    </dgm:pt>
    <dgm:pt modelId="{FE20C1FD-0E8A-4372-B6F0-3CA05C3E1EDE}" type="pres">
      <dgm:prSet presAssocID="{2EDFF56C-0761-4B13-AADF-49CFBE35AE52}" presName="parentLin" presStyleCnt="0"/>
      <dgm:spPr/>
    </dgm:pt>
    <dgm:pt modelId="{1715E1BF-B285-4775-9CE8-8077F05432ED}" type="pres">
      <dgm:prSet presAssocID="{2EDFF56C-0761-4B13-AADF-49CFBE35AE52}" presName="parentLeftMargin" presStyleLbl="node1" presStyleIdx="0" presStyleCnt="3"/>
      <dgm:spPr/>
    </dgm:pt>
    <dgm:pt modelId="{BAA966AC-7F84-4B65-956B-9630620EABF5}" type="pres">
      <dgm:prSet presAssocID="{2EDFF56C-0761-4B13-AADF-49CFBE35AE52}" presName="parentText" presStyleLbl="node1" presStyleIdx="1" presStyleCnt="3" custScaleX="83123" custScaleY="564876">
        <dgm:presLayoutVars>
          <dgm:chMax val="0"/>
          <dgm:bulletEnabled val="1"/>
        </dgm:presLayoutVars>
      </dgm:prSet>
      <dgm:spPr/>
    </dgm:pt>
    <dgm:pt modelId="{C5CE7AAF-80BD-40F2-84F0-63C2B50A46BF}" type="pres">
      <dgm:prSet presAssocID="{2EDFF56C-0761-4B13-AADF-49CFBE35AE52}" presName="negativeSpace" presStyleCnt="0"/>
      <dgm:spPr/>
    </dgm:pt>
    <dgm:pt modelId="{F6E3BBAD-2758-4874-8336-0065B00D094F}" type="pres">
      <dgm:prSet presAssocID="{2EDFF56C-0761-4B13-AADF-49CFBE35AE52}" presName="childText" presStyleLbl="conFgAcc1" presStyleIdx="1" presStyleCnt="3" custScaleX="73125" custScaleY="564885">
        <dgm:presLayoutVars>
          <dgm:bulletEnabled val="1"/>
        </dgm:presLayoutVars>
      </dgm:prSet>
      <dgm:spPr/>
    </dgm:pt>
    <dgm:pt modelId="{3018A895-3108-4848-B9F2-F2EDC3AACA11}" type="pres">
      <dgm:prSet presAssocID="{9B9B1CC0-C500-474F-9E73-675344B756C0}" presName="spaceBetweenRectangles" presStyleCnt="0"/>
      <dgm:spPr/>
    </dgm:pt>
    <dgm:pt modelId="{2156BC51-9AA5-4FFA-89F8-6FBCEC63CC51}" type="pres">
      <dgm:prSet presAssocID="{91CFE427-96A8-48C3-B5B1-659BACCBB82C}" presName="parentLin" presStyleCnt="0"/>
      <dgm:spPr/>
    </dgm:pt>
    <dgm:pt modelId="{4EA626EE-F464-4AF6-8E0E-B34F131B62C1}" type="pres">
      <dgm:prSet presAssocID="{91CFE427-96A8-48C3-B5B1-659BACCBB82C}" presName="parentLeftMargin" presStyleLbl="node1" presStyleIdx="1" presStyleCnt="3"/>
      <dgm:spPr/>
    </dgm:pt>
    <dgm:pt modelId="{A6725CAA-E86F-4BFC-A135-55748A377F9E}" type="pres">
      <dgm:prSet presAssocID="{91CFE427-96A8-48C3-B5B1-659BACCBB82C}" presName="parentText" presStyleLbl="node1" presStyleIdx="2" presStyleCnt="3" custScaleX="83123" custScaleY="564876">
        <dgm:presLayoutVars>
          <dgm:chMax val="0"/>
          <dgm:bulletEnabled val="1"/>
        </dgm:presLayoutVars>
      </dgm:prSet>
      <dgm:spPr/>
    </dgm:pt>
    <dgm:pt modelId="{AD94B1C8-2EF7-46DF-BFBE-8A5933625BDF}" type="pres">
      <dgm:prSet presAssocID="{91CFE427-96A8-48C3-B5B1-659BACCBB82C}" presName="negativeSpace" presStyleCnt="0"/>
      <dgm:spPr/>
    </dgm:pt>
    <dgm:pt modelId="{406DA8A9-8D2D-43BC-A009-092620A8BF5F}" type="pres">
      <dgm:prSet presAssocID="{91CFE427-96A8-48C3-B5B1-659BACCBB82C}" presName="childText" presStyleLbl="conFgAcc1" presStyleIdx="2" presStyleCnt="3" custScaleX="73125" custScaleY="564885">
        <dgm:presLayoutVars>
          <dgm:bulletEnabled val="1"/>
        </dgm:presLayoutVars>
      </dgm:prSet>
      <dgm:spPr/>
    </dgm:pt>
  </dgm:ptLst>
  <dgm:cxnLst>
    <dgm:cxn modelId="{471DC332-2CD1-4BEB-A355-ED2EAA68A9CC}" type="presOf" srcId="{81432E16-72AC-4F16-A455-0B8689EA1E32}" destId="{AC701765-15BA-48E9-B7E2-2FB799C8C3FE}" srcOrd="1" destOrd="0" presId="urn:microsoft.com/office/officeart/2005/8/layout/list1"/>
    <dgm:cxn modelId="{4DC07844-1568-400D-9B59-992595E5BA39}" type="presOf" srcId="{91CFE427-96A8-48C3-B5B1-659BACCBB82C}" destId="{A6725CAA-E86F-4BFC-A135-55748A377F9E}" srcOrd="1" destOrd="0" presId="urn:microsoft.com/office/officeart/2005/8/layout/list1"/>
    <dgm:cxn modelId="{D2A52A69-301A-4F87-9EEB-C98E7F6E45EF}" type="presOf" srcId="{2EDFF56C-0761-4B13-AADF-49CFBE35AE52}" destId="{1715E1BF-B285-4775-9CE8-8077F05432ED}" srcOrd="0" destOrd="0" presId="urn:microsoft.com/office/officeart/2005/8/layout/list1"/>
    <dgm:cxn modelId="{88740C70-A58C-4EFE-8032-F4A281D655C3}" type="presOf" srcId="{439ADC73-BBD5-4A1F-B48A-2B887489C532}" destId="{5ECA2600-E0BF-45E1-A760-F0047B5019A3}" srcOrd="0" destOrd="0" presId="urn:microsoft.com/office/officeart/2005/8/layout/list1"/>
    <dgm:cxn modelId="{67502177-CB1B-4CF7-AD03-252D3777D80A}" srcId="{439ADC73-BBD5-4A1F-B48A-2B887489C532}" destId="{2EDFF56C-0761-4B13-AADF-49CFBE35AE52}" srcOrd="1" destOrd="0" parTransId="{A018199A-2BDA-40A2-A66B-6F99F57C3D92}" sibTransId="{9B9B1CC0-C500-474F-9E73-675344B756C0}"/>
    <dgm:cxn modelId="{5137D084-26E4-48F7-A500-634BDDCD8F1D}" type="presOf" srcId="{91CFE427-96A8-48C3-B5B1-659BACCBB82C}" destId="{4EA626EE-F464-4AF6-8E0E-B34F131B62C1}" srcOrd="0" destOrd="0" presId="urn:microsoft.com/office/officeart/2005/8/layout/list1"/>
    <dgm:cxn modelId="{77906EB3-7398-46BC-8B3A-556C7626086B}" type="presOf" srcId="{81432E16-72AC-4F16-A455-0B8689EA1E32}" destId="{A9E11AAC-F4AA-4A6A-BC2A-414C7A0C352C}" srcOrd="0" destOrd="0" presId="urn:microsoft.com/office/officeart/2005/8/layout/list1"/>
    <dgm:cxn modelId="{276538BF-07CA-4B40-B4B1-9C11888E214E}" srcId="{439ADC73-BBD5-4A1F-B48A-2B887489C532}" destId="{91CFE427-96A8-48C3-B5B1-659BACCBB82C}" srcOrd="2" destOrd="0" parTransId="{2B0537C5-F921-423C-AD54-11AC5E827A8D}" sibTransId="{6D113734-630B-45B9-937E-4D3E6EEA0884}"/>
    <dgm:cxn modelId="{84993CF1-0939-496B-9445-8E9C125B81B3}" srcId="{439ADC73-BBD5-4A1F-B48A-2B887489C532}" destId="{81432E16-72AC-4F16-A455-0B8689EA1E32}" srcOrd="0" destOrd="0" parTransId="{F9C6CA32-6B3A-4B59-8294-BBA38A654E46}" sibTransId="{2F95808C-8ABE-498E-AA59-7C1A243E2338}"/>
    <dgm:cxn modelId="{40439FFE-E55A-4DE2-8269-0725F6636042}" type="presOf" srcId="{2EDFF56C-0761-4B13-AADF-49CFBE35AE52}" destId="{BAA966AC-7F84-4B65-956B-9630620EABF5}" srcOrd="1" destOrd="0" presId="urn:microsoft.com/office/officeart/2005/8/layout/list1"/>
    <dgm:cxn modelId="{BBDF6F4C-DCE2-4AAA-AA2B-73D8FE07AC1B}" type="presParOf" srcId="{5ECA2600-E0BF-45E1-A760-F0047B5019A3}" destId="{3D53079E-CB2B-4133-BCFA-79E4C5EE2F19}" srcOrd="0" destOrd="0" presId="urn:microsoft.com/office/officeart/2005/8/layout/list1"/>
    <dgm:cxn modelId="{DB95E8DC-40BF-43F6-8F11-D0DD1DFFB4DD}" type="presParOf" srcId="{3D53079E-CB2B-4133-BCFA-79E4C5EE2F19}" destId="{A9E11AAC-F4AA-4A6A-BC2A-414C7A0C352C}" srcOrd="0" destOrd="0" presId="urn:microsoft.com/office/officeart/2005/8/layout/list1"/>
    <dgm:cxn modelId="{E2B18037-EF2A-4C91-988D-7D8C5689E8ED}" type="presParOf" srcId="{3D53079E-CB2B-4133-BCFA-79E4C5EE2F19}" destId="{AC701765-15BA-48E9-B7E2-2FB799C8C3FE}" srcOrd="1" destOrd="0" presId="urn:microsoft.com/office/officeart/2005/8/layout/list1"/>
    <dgm:cxn modelId="{CD76BAC4-DD92-45D1-B664-AF8B57FA54D6}" type="presParOf" srcId="{5ECA2600-E0BF-45E1-A760-F0047B5019A3}" destId="{B23F399F-8A9F-4DEE-91D4-64F32713B090}" srcOrd="1" destOrd="0" presId="urn:microsoft.com/office/officeart/2005/8/layout/list1"/>
    <dgm:cxn modelId="{25C64B45-BDFB-4BB3-A94E-3A8598C7EB09}" type="presParOf" srcId="{5ECA2600-E0BF-45E1-A760-F0047B5019A3}" destId="{07A2957B-E81B-4D52-BF32-628769112CD4}" srcOrd="2" destOrd="0" presId="urn:microsoft.com/office/officeart/2005/8/layout/list1"/>
    <dgm:cxn modelId="{59307B1B-236A-4859-8E3C-1669322718B5}" type="presParOf" srcId="{5ECA2600-E0BF-45E1-A760-F0047B5019A3}" destId="{88C02E61-9316-42D9-9142-047E5ED4BE2D}" srcOrd="3" destOrd="0" presId="urn:microsoft.com/office/officeart/2005/8/layout/list1"/>
    <dgm:cxn modelId="{FAA3BA8F-B84B-42DC-9725-DEDC166845C0}" type="presParOf" srcId="{5ECA2600-E0BF-45E1-A760-F0047B5019A3}" destId="{FE20C1FD-0E8A-4372-B6F0-3CA05C3E1EDE}" srcOrd="4" destOrd="0" presId="urn:microsoft.com/office/officeart/2005/8/layout/list1"/>
    <dgm:cxn modelId="{FF8E20E3-5260-44F2-AFED-077BC790781E}" type="presParOf" srcId="{FE20C1FD-0E8A-4372-B6F0-3CA05C3E1EDE}" destId="{1715E1BF-B285-4775-9CE8-8077F05432ED}" srcOrd="0" destOrd="0" presId="urn:microsoft.com/office/officeart/2005/8/layout/list1"/>
    <dgm:cxn modelId="{B0627069-22E0-40A0-8EE2-641CC4979E42}" type="presParOf" srcId="{FE20C1FD-0E8A-4372-B6F0-3CA05C3E1EDE}" destId="{BAA966AC-7F84-4B65-956B-9630620EABF5}" srcOrd="1" destOrd="0" presId="urn:microsoft.com/office/officeart/2005/8/layout/list1"/>
    <dgm:cxn modelId="{E261F904-E18B-4AE4-94DA-08E80163DF82}" type="presParOf" srcId="{5ECA2600-E0BF-45E1-A760-F0047B5019A3}" destId="{C5CE7AAF-80BD-40F2-84F0-63C2B50A46BF}" srcOrd="5" destOrd="0" presId="urn:microsoft.com/office/officeart/2005/8/layout/list1"/>
    <dgm:cxn modelId="{76E0EAEC-7559-4B69-AF72-C08F2F9677CA}" type="presParOf" srcId="{5ECA2600-E0BF-45E1-A760-F0047B5019A3}" destId="{F6E3BBAD-2758-4874-8336-0065B00D094F}" srcOrd="6" destOrd="0" presId="urn:microsoft.com/office/officeart/2005/8/layout/list1"/>
    <dgm:cxn modelId="{0A2DFD0B-6759-461F-9993-2F77646B2C67}" type="presParOf" srcId="{5ECA2600-E0BF-45E1-A760-F0047B5019A3}" destId="{3018A895-3108-4848-B9F2-F2EDC3AACA11}" srcOrd="7" destOrd="0" presId="urn:microsoft.com/office/officeart/2005/8/layout/list1"/>
    <dgm:cxn modelId="{517CB8DA-129D-4FD6-9B13-7C9327A268ED}" type="presParOf" srcId="{5ECA2600-E0BF-45E1-A760-F0047B5019A3}" destId="{2156BC51-9AA5-4FFA-89F8-6FBCEC63CC51}" srcOrd="8" destOrd="0" presId="urn:microsoft.com/office/officeart/2005/8/layout/list1"/>
    <dgm:cxn modelId="{983981E9-09C6-4E68-A91B-3B715BCB441C}" type="presParOf" srcId="{2156BC51-9AA5-4FFA-89F8-6FBCEC63CC51}" destId="{4EA626EE-F464-4AF6-8E0E-B34F131B62C1}" srcOrd="0" destOrd="0" presId="urn:microsoft.com/office/officeart/2005/8/layout/list1"/>
    <dgm:cxn modelId="{CC4C9D59-ADFF-479B-B151-199C2C245719}" type="presParOf" srcId="{2156BC51-9AA5-4FFA-89F8-6FBCEC63CC51}" destId="{A6725CAA-E86F-4BFC-A135-55748A377F9E}" srcOrd="1" destOrd="0" presId="urn:microsoft.com/office/officeart/2005/8/layout/list1"/>
    <dgm:cxn modelId="{A831EC1C-ED25-4827-850E-4EA5601317B0}" type="presParOf" srcId="{5ECA2600-E0BF-45E1-A760-F0047B5019A3}" destId="{AD94B1C8-2EF7-46DF-BFBE-8A5933625BDF}" srcOrd="9" destOrd="0" presId="urn:microsoft.com/office/officeart/2005/8/layout/list1"/>
    <dgm:cxn modelId="{D0A0240A-7CE0-4AEC-8AEA-AAA173ECA680}" type="presParOf" srcId="{5ECA2600-E0BF-45E1-A760-F0047B5019A3}" destId="{406DA8A9-8D2D-43BC-A009-092620A8BF5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2957B-E81B-4D52-BF32-628769112CD4}">
      <dsp:nvSpPr>
        <dsp:cNvPr id="0" name=""/>
        <dsp:cNvSpPr/>
      </dsp:nvSpPr>
      <dsp:spPr>
        <a:xfrm>
          <a:off x="0" y="787576"/>
          <a:ext cx="5943600" cy="7117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01765-15BA-48E9-B7E2-2FB799C8C3FE}">
      <dsp:nvSpPr>
        <dsp:cNvPr id="0" name=""/>
        <dsp:cNvSpPr/>
      </dsp:nvSpPr>
      <dsp:spPr>
        <a:xfrm>
          <a:off x="406003" y="27619"/>
          <a:ext cx="4724747" cy="83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kern="1200" dirty="0"/>
            <a:t>High predictive accuracy</a:t>
          </a:r>
          <a:endParaRPr lang="en-IN" sz="1400" kern="1200" dirty="0"/>
        </a:p>
      </dsp:txBody>
      <dsp:txXfrm>
        <a:off x="446704" y="68320"/>
        <a:ext cx="4643345" cy="752354"/>
      </dsp:txXfrm>
    </dsp:sp>
    <dsp:sp modelId="{F6E3BBAD-2758-4874-8336-0065B00D094F}">
      <dsp:nvSpPr>
        <dsp:cNvPr id="0" name=""/>
        <dsp:cNvSpPr/>
      </dsp:nvSpPr>
      <dsp:spPr>
        <a:xfrm>
          <a:off x="0" y="2286288"/>
          <a:ext cx="5943600" cy="7117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966AC-7F84-4B65-956B-9630620EABF5}">
      <dsp:nvSpPr>
        <dsp:cNvPr id="0" name=""/>
        <dsp:cNvSpPr/>
      </dsp:nvSpPr>
      <dsp:spPr>
        <a:xfrm>
          <a:off x="406003" y="1526331"/>
          <a:ext cx="4724747" cy="83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kern="1200" dirty="0"/>
            <a:t>Efficient memory usage</a:t>
          </a:r>
          <a:endParaRPr lang="en-IN" sz="1400" kern="1200" dirty="0"/>
        </a:p>
      </dsp:txBody>
      <dsp:txXfrm>
        <a:off x="446704" y="1567032"/>
        <a:ext cx="4643345" cy="752354"/>
      </dsp:txXfrm>
    </dsp:sp>
    <dsp:sp modelId="{406DA8A9-8D2D-43BC-A009-092620A8BF5F}">
      <dsp:nvSpPr>
        <dsp:cNvPr id="0" name=""/>
        <dsp:cNvSpPr/>
      </dsp:nvSpPr>
      <dsp:spPr>
        <a:xfrm>
          <a:off x="0" y="3785000"/>
          <a:ext cx="5943600" cy="7117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5CAA-E86F-4BFC-A135-55748A377F9E}">
      <dsp:nvSpPr>
        <dsp:cNvPr id="0" name=""/>
        <dsp:cNvSpPr/>
      </dsp:nvSpPr>
      <dsp:spPr>
        <a:xfrm>
          <a:off x="406003" y="3025043"/>
          <a:ext cx="4724747" cy="83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Handles large datasets with ease</a:t>
          </a:r>
          <a:endParaRPr lang="en-IN" sz="1400" kern="1200" dirty="0"/>
        </a:p>
      </dsp:txBody>
      <dsp:txXfrm>
        <a:off x="446704" y="3065744"/>
        <a:ext cx="4643345" cy="752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5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04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76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84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6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8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78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1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8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81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4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9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0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8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3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D57E-61AF-761A-3762-E59D72B2F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LG Boosting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93512-E15B-C0A9-6E64-96C8E0084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279963" cy="8614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Söhne"/>
              </a:rPr>
              <a:t>Optimizing Predictions with Light Gradient Boosting Machines</a:t>
            </a:r>
            <a:endParaRPr lang="en-IN" sz="2400" dirty="0">
              <a:solidFill>
                <a:schemeClr val="accent5">
                  <a:lumMod val="40000"/>
                  <a:lumOff val="60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6615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254149-BF37-980A-6E96-1CC4C6B4B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6ABF9-2668-86C0-C321-BE29449D3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LightGBM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a high-performance gradient boosting framework developed by Microsoft, designed for speed and efficiency.</a:t>
            </a:r>
            <a:endParaRPr lang="en-IN" sz="2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44AD2-594F-818C-3A6E-C6735DA4C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Key Characteristics	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7E9AE4-2729-7E82-A978-7ECE8B839F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Gradient boosting technique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Leaf-wise tree growth strategy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Efficient handling of large datasets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93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3BF5-D06D-EEAD-111A-61AB070D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XGBoost</a:t>
            </a:r>
            <a:r>
              <a:rPr lang="en-IN" dirty="0"/>
              <a:t> WORKING METHOD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6BC4A4-4C83-BD4E-E42C-CEBA46F992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5770659"/>
              </p:ext>
            </p:extLst>
          </p:nvPr>
        </p:nvGraphicFramePr>
        <p:xfrm>
          <a:off x="1150938" y="2603500"/>
          <a:ext cx="482917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CB24-2E15-CEC4-7AF1-EF74B388A6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Light and Fast: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Optimized for speed and efficiency, making it significantly faster than traditional boosting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Leaf-Wise Growth: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Grows trees leaf-wise, optimizing for the best splits at each step.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Categorical Feature Support: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Efficiently handles categorical features without the need for one-hot encoding.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GPU Support: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Accelerates training by leveraging the power of Graphics Processing Units (GPUs).</a:t>
            </a:r>
          </a:p>
        </p:txBody>
      </p:sp>
      <p:pic>
        <p:nvPicPr>
          <p:cNvPr id="1026" name="Picture 2" descr="Architecture of LightBGM ">
            <a:extLst>
              <a:ext uri="{FF2B5EF4-FFF2-40B4-BE49-F238E27FC236}">
                <a16:creationId xmlns:a16="http://schemas.microsoft.com/office/drawing/2014/main" id="{64F444DC-C9EA-2913-892B-50EE3C423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5" y="3128682"/>
            <a:ext cx="5242112" cy="190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6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BCB5-E0E1-7BB5-A72E-4DB29342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50081-E982-AE2B-FE2C-C24ED2994C36}"/>
              </a:ext>
            </a:extLst>
          </p:cNvPr>
          <p:cNvSpPr txBox="1"/>
          <p:nvPr/>
        </p:nvSpPr>
        <p:spPr>
          <a:xfrm>
            <a:off x="5638800" y="29622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E525FAD-2BE3-B412-3752-244B5B5AF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419625"/>
              </p:ext>
            </p:extLst>
          </p:nvPr>
        </p:nvGraphicFramePr>
        <p:xfrm>
          <a:off x="2136775" y="2152650"/>
          <a:ext cx="8128000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73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00EE-0B04-9C78-7F1C-F1A35825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3D14-8C1C-C7C4-17E4-02327767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i="0" dirty="0">
              <a:solidFill>
                <a:schemeClr val="accent4">
                  <a:lumMod val="75000"/>
                </a:schemeClr>
              </a:solidFill>
              <a:effectLst/>
              <a:latin typeface="Söhne Mono"/>
            </a:endParaRPr>
          </a:p>
          <a:p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pip install </a:t>
            </a:r>
            <a:r>
              <a:rPr lang="en-US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lightgbm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Söhne Mono"/>
            </a:endParaRPr>
          </a:p>
          <a:p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from </a:t>
            </a:r>
            <a:r>
              <a:rPr lang="en-US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lightgbm</a:t>
            </a: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 import </a:t>
            </a:r>
            <a:r>
              <a:rPr lang="en-US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LGBMRegressor</a:t>
            </a:r>
            <a:endParaRPr lang="en-US" b="0" i="0" dirty="0">
              <a:solidFill>
                <a:schemeClr val="accent4">
                  <a:lumMod val="75000"/>
                </a:schemeClr>
              </a:solidFill>
              <a:effectLst/>
              <a:latin typeface="Söhne Mono"/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Söhne Mono"/>
              </a:rPr>
              <a:t>Parameters: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dirty="0" err="1">
                <a:solidFill>
                  <a:srgbClr val="212529"/>
                </a:solidFill>
                <a:latin typeface="-apple-system"/>
              </a:rPr>
              <a:t>boosting_type</a:t>
            </a:r>
            <a:r>
              <a:rPr lang="en-IN" sz="1600" b="1" dirty="0">
                <a:solidFill>
                  <a:srgbClr val="212529"/>
                </a:solidFill>
                <a:latin typeface="-apple-system"/>
              </a:rPr>
              <a:t> (str, optional (default='</a:t>
            </a:r>
            <a:r>
              <a:rPr lang="en-IN" sz="1600" b="1" dirty="0" err="1">
                <a:solidFill>
                  <a:srgbClr val="212529"/>
                </a:solidFill>
                <a:latin typeface="-apple-system"/>
              </a:rPr>
              <a:t>gbdt</a:t>
            </a:r>
            <a:r>
              <a:rPr lang="en-IN" sz="1600" b="1" dirty="0">
                <a:solidFill>
                  <a:srgbClr val="212529"/>
                </a:solidFill>
                <a:latin typeface="-apple-system"/>
              </a:rPr>
              <a:t>')) – ‘</a:t>
            </a:r>
            <a:r>
              <a:rPr lang="en-IN" sz="1600" b="1" dirty="0" err="1">
                <a:solidFill>
                  <a:srgbClr val="212529"/>
                </a:solidFill>
                <a:latin typeface="-apple-system"/>
              </a:rPr>
              <a:t>gbdt</a:t>
            </a:r>
            <a:r>
              <a:rPr lang="en-IN" sz="1600" b="1" dirty="0">
                <a:solidFill>
                  <a:srgbClr val="212529"/>
                </a:solidFill>
                <a:latin typeface="-apple-system"/>
              </a:rPr>
              <a:t>’, traditional Gradient Boosting Decision Tree. ‘dart’, Dropouts meet Multiple Additive Regression Trees. ‘rf’, Random Forest.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objective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en-US" sz="1600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str, callable or None, optional (default=None)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class_weight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en-US" sz="1600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dict</a:t>
            </a:r>
            <a:r>
              <a:rPr lang="en-US" sz="1600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'balanced' or None, optional (default=None)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03169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</TotalTime>
  <Words>203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Century Gothic</vt:lpstr>
      <vt:lpstr>Lato</vt:lpstr>
      <vt:lpstr>Söhne</vt:lpstr>
      <vt:lpstr>Söhne Mono</vt:lpstr>
      <vt:lpstr>Wingdings</vt:lpstr>
      <vt:lpstr>Wingdings 3</vt:lpstr>
      <vt:lpstr>Ion Boardroom</vt:lpstr>
      <vt:lpstr>LG Boosting Regression</vt:lpstr>
      <vt:lpstr>PowerPoint Presentation</vt:lpstr>
      <vt:lpstr>XGBoost WORKING METHOD</vt:lpstr>
      <vt:lpstr>ADVANTAGE</vt:lpstr>
      <vt:lpstr>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Boosting regression</dc:title>
  <dc:creator>Deepika</dc:creator>
  <cp:lastModifiedBy>Deepika</cp:lastModifiedBy>
  <cp:revision>11</cp:revision>
  <dcterms:created xsi:type="dcterms:W3CDTF">2023-11-30T07:04:18Z</dcterms:created>
  <dcterms:modified xsi:type="dcterms:W3CDTF">2023-12-02T17:26:34Z</dcterms:modified>
</cp:coreProperties>
</file>