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422" r:id="rId3"/>
    <p:sldId id="465" r:id="rId4"/>
    <p:sldId id="480" r:id="rId5"/>
    <p:sldId id="481" r:id="rId6"/>
    <p:sldId id="475" r:id="rId7"/>
    <p:sldId id="482" r:id="rId8"/>
    <p:sldId id="479" r:id="rId9"/>
    <p:sldId id="484" r:id="rId10"/>
    <p:sldId id="486" r:id="rId11"/>
    <p:sldId id="485" r:id="rId12"/>
    <p:sldId id="489" r:id="rId13"/>
    <p:sldId id="487" r:id="rId14"/>
    <p:sldId id="488" r:id="rId15"/>
    <p:sldId id="478" r:id="rId16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2"/>
    <a:srgbClr val="DE0000"/>
    <a:srgbClr val="00682F"/>
    <a:srgbClr val="1F6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5F826B-B103-4FE5-96CD-E9C01D157670}" v="18" dt="2023-12-09T06:53:27.454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>
      <p:cViewPr varScale="1">
        <p:scale>
          <a:sx n="78" d="100"/>
          <a:sy n="78" d="100"/>
        </p:scale>
        <p:origin x="156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92029-DAFD-4D32-8B07-4B70B1E4D478}" type="datetimeFigureOut">
              <a:rPr lang="en-IN" smtClean="0"/>
              <a:pPr/>
              <a:t>09-12-2023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F807E-08F7-4B98-BCFD-223FC30F5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703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24277-BDF7-4673-AC0C-99C170D94C50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23116-4035-4F5D-AFF3-FA358981BE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9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23116-4035-4F5D-AFF3-FA358981BE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57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23116-4035-4F5D-AFF3-FA358981BE1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57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23116-4035-4F5D-AFF3-FA358981BE1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40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23116-4035-4F5D-AFF3-FA358981BE1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57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23116-4035-4F5D-AFF3-FA358981BE1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57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23116-4035-4F5D-AFF3-FA358981BE1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57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23116-4035-4F5D-AFF3-FA358981BE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57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23116-4035-4F5D-AFF3-FA358981BE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57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23116-4035-4F5D-AFF3-FA358981BE1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57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23116-4035-4F5D-AFF3-FA358981BE1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57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23116-4035-4F5D-AFF3-FA358981BE1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57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23116-4035-4F5D-AFF3-FA358981BE1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57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23116-4035-4F5D-AFF3-FA358981BE1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57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23116-4035-4F5D-AFF3-FA358981BE1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5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C5E8-3079-4D7B-838E-98EA48E89287}" type="datetime1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1A05-D6BE-4F93-B820-9BC1899AC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3443-82A7-4D79-A3E2-C4ED80974A8A}" type="datetime1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1A05-D6BE-4F93-B820-9BC1899AC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28E-DA23-4892-8BA0-6D3A3B950F22}" type="datetime1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1A05-D6BE-4F93-B820-9BC1899AC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70BC-CDCD-4B98-8B9D-BC2AEF67890F}" type="datetime1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1A05-D6BE-4F93-B820-9BC1899AC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8E83-45AB-4CED-9FF4-C8810AA00011}" type="datetime1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1A05-D6BE-4F93-B820-9BC1899AC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0B1C-2DC5-4430-A96F-A409094F573A}" type="datetime1">
              <a:rPr lang="en-US" smtClean="0"/>
              <a:pPr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1A05-D6BE-4F93-B820-9BC1899AC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E651-F56E-451D-A414-154B817AC3C7}" type="datetime1">
              <a:rPr lang="en-US" smtClean="0"/>
              <a:pPr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EEE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1A05-D6BE-4F93-B820-9BC1899AC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835C-F543-4A1B-967E-153CAADF3361}" type="datetime1">
              <a:rPr lang="en-US" smtClean="0"/>
              <a:pPr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1A05-D6BE-4F93-B820-9BC1899AC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1AD9-9DB7-4669-9C0B-185D6AD304CB}" type="datetime1">
              <a:rPr lang="en-US" smtClean="0"/>
              <a:pPr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1A05-D6BE-4F93-B820-9BC1899AC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5A63E-9693-4CD3-95AC-095E87E6D382}" type="datetime1">
              <a:rPr lang="en-US" smtClean="0"/>
              <a:pPr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1A05-D6BE-4F93-B820-9BC1899AC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E882-30C3-4BBD-989C-6A56133A5645}" type="datetime1">
              <a:rPr lang="en-US" smtClean="0"/>
              <a:pPr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1A05-D6BE-4F93-B820-9BC1899AC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C202-D2C6-4E2A-A645-83C2B8BF776F}" type="datetime1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 of EEE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91A05-D6BE-4F93-B820-9BC1899AC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072" y="2276871"/>
            <a:ext cx="8295456" cy="374292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Project Title</a:t>
            </a:r>
          </a:p>
          <a:p>
            <a:pPr algn="r">
              <a:spcBef>
                <a:spcPts val="0"/>
              </a:spcBef>
            </a:pP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r">
              <a:spcBef>
                <a:spcPts val="0"/>
              </a:spcBef>
            </a:pP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Batch Members:                                                                       Guided by,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Name1(Reg. Number)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Supervisor Name, Name2(Reg. Number)                                                                   Designation,   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Name3(Reg. Number)                                                               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Sethu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Institute of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Technology                                                               </a:t>
            </a:r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1331639" y="304800"/>
            <a:ext cx="6474506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   SETHU INSTITUTE OF TECHNOLOGY, KARIAPATTI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  (An Autonomous Institution, Affiliated to Anna University, Chennai)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115854" y="1336965"/>
            <a:ext cx="8915400" cy="573522"/>
          </a:xfrm>
          <a:prstGeom prst="roundRect">
            <a:avLst>
              <a:gd name="adj" fmla="val 16667"/>
            </a:avLst>
          </a:prstGeom>
          <a:ln w="2540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Department of Computer Science and Business Systems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First Review</a:t>
            </a:r>
          </a:p>
        </p:txBody>
      </p:sp>
      <p:pic>
        <p:nvPicPr>
          <p:cNvPr id="2051" name="Picture 1" descr="logonew">
            <a:extLst>
              <a:ext uri="{FF2B5EF4-FFF2-40B4-BE49-F238E27FC236}">
                <a16:creationId xmlns:a16="http://schemas.microsoft.com/office/drawing/2014/main" id="{0769E4CB-1D1A-7604-AB60-B43ABD558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5" y="417780"/>
            <a:ext cx="1434919" cy="1139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AE6A2E05-1D89-14A6-8E83-DBA63FAA3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87932"/>
            <a:ext cx="1218893" cy="98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1A05-D6BE-4F93-B820-9BC1899AC4D8}" type="slidenum">
              <a:rPr lang="en-US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Dept of EEE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/>
          </p:nvPr>
        </p:nvSpPr>
        <p:spPr>
          <a:xfrm>
            <a:off x="288582" y="33148"/>
            <a:ext cx="8855418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Algorithm/Techniques/Tools Used</a:t>
            </a:r>
          </a:p>
        </p:txBody>
      </p:sp>
      <p:sp>
        <p:nvSpPr>
          <p:cNvPr id="15" name="Content Placeholder 9"/>
          <p:cNvSpPr>
            <a:spLocks noGrp="1"/>
          </p:cNvSpPr>
          <p:nvPr>
            <p:ph sz="quarter" idx="1"/>
          </p:nvPr>
        </p:nvSpPr>
        <p:spPr>
          <a:xfrm>
            <a:off x="228600" y="764704"/>
            <a:ext cx="8447856" cy="5184576"/>
          </a:xfrm>
        </p:spPr>
        <p:txBody>
          <a:bodyPr anchor="ctr">
            <a:noAutofit/>
          </a:bodyPr>
          <a:lstStyle/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Times new roman 24 font</a:t>
            </a:r>
          </a:p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Tools or new algorithm details</a:t>
            </a:r>
          </a:p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Maximum 5 points should be present</a:t>
            </a:r>
          </a:p>
          <a:p>
            <a:pPr marL="22860" lvl="1" indent="0">
              <a:lnSpc>
                <a:spcPct val="150000"/>
              </a:lnSpc>
              <a:spcAft>
                <a:spcPts val="600"/>
              </a:spcAft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" lvl="1"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F077031-E201-4299-BAD6-4C5C28FCBD20}" type="datetime1">
              <a:rPr lang="en-US" sz="16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12/9/2023</a:t>
            </a:fld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612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Hardware Requirements</a:t>
            </a:r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7031-E201-4299-BAD6-4C5C28FCBD20}" type="datetime1">
              <a:rPr lang="en-US" sz="16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12/9/2023</a:t>
            </a:fld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Dept of EEE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1A05-D6BE-4F93-B820-9BC1899AC4D8}" type="slidenum">
              <a:rPr lang="en-US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"/>
          </p:nvPr>
        </p:nvSpPr>
        <p:spPr>
          <a:xfrm>
            <a:off x="228600" y="1268760"/>
            <a:ext cx="8447856" cy="4680520"/>
          </a:xfrm>
        </p:spPr>
        <p:txBody>
          <a:bodyPr anchor="ctr">
            <a:noAutofit/>
          </a:bodyPr>
          <a:lstStyle/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Times new roman 24 font</a:t>
            </a:r>
          </a:p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It deals with entire detail and specifications of hardware requirements of your project</a:t>
            </a:r>
          </a:p>
          <a:p>
            <a:pPr marL="22860" lvl="1" indent="0">
              <a:lnSpc>
                <a:spcPct val="150000"/>
              </a:lnSpc>
              <a:spcAft>
                <a:spcPts val="600"/>
              </a:spcAft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" lvl="1" indent="0">
              <a:lnSpc>
                <a:spcPct val="150000"/>
              </a:lnSpc>
              <a:spcAft>
                <a:spcPts val="600"/>
              </a:spcAft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" lvl="1"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840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Software Requirements</a:t>
            </a:r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7031-E201-4299-BAD6-4C5C28FCBD20}" type="datetime1">
              <a:rPr lang="en-US" sz="16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12/9/2023</a:t>
            </a:fld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Dept of EEE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1A05-D6BE-4F93-B820-9BC1899AC4D8}" type="slidenum">
              <a:rPr lang="en-US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"/>
          </p:nvPr>
        </p:nvSpPr>
        <p:spPr>
          <a:xfrm>
            <a:off x="228600" y="1268760"/>
            <a:ext cx="8447856" cy="4680520"/>
          </a:xfrm>
        </p:spPr>
        <p:txBody>
          <a:bodyPr anchor="ctr">
            <a:noAutofit/>
          </a:bodyPr>
          <a:lstStyle/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Times new roman 24 font</a:t>
            </a:r>
          </a:p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It deals with entire detail and specifications of Software requirements of your project</a:t>
            </a:r>
          </a:p>
          <a:p>
            <a:pPr marL="22860" lvl="1" indent="0">
              <a:lnSpc>
                <a:spcPct val="150000"/>
              </a:lnSpc>
              <a:spcAft>
                <a:spcPts val="600"/>
              </a:spcAft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" lvl="1" indent="0">
              <a:lnSpc>
                <a:spcPct val="150000"/>
              </a:lnSpc>
              <a:spcAft>
                <a:spcPts val="600"/>
              </a:spcAft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" lvl="1"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359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Expected Outcomes</a:t>
            </a:r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7031-E201-4299-BAD6-4C5C28FCBD20}" type="datetime1">
              <a:rPr lang="en-US" sz="16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12/9/2023</a:t>
            </a:fld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Dept of EEE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1A05-D6BE-4F93-B820-9BC1899AC4D8}" type="slidenum">
              <a:rPr lang="en-US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"/>
          </p:nvPr>
        </p:nvSpPr>
        <p:spPr>
          <a:xfrm>
            <a:off x="424272" y="1484784"/>
            <a:ext cx="8447856" cy="3744416"/>
          </a:xfrm>
        </p:spPr>
        <p:txBody>
          <a:bodyPr anchor="ctr">
            <a:noAutofit/>
          </a:bodyPr>
          <a:lstStyle/>
          <a:p>
            <a:pPr marL="22860" lvl="1" indent="0">
              <a:lnSpc>
                <a:spcPct val="150000"/>
              </a:lnSpc>
              <a:spcAft>
                <a:spcPts val="600"/>
              </a:spcAft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Times new roman 24 font</a:t>
            </a:r>
          </a:p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Expected outcomes of your project</a:t>
            </a:r>
          </a:p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Future works</a:t>
            </a:r>
          </a:p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Maximum 5 points should be present</a:t>
            </a:r>
          </a:p>
          <a:p>
            <a:pPr marL="22860" lvl="1" indent="0">
              <a:lnSpc>
                <a:spcPct val="150000"/>
              </a:lnSpc>
              <a:spcAft>
                <a:spcPts val="600"/>
              </a:spcAft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" lvl="1"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15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Conference/Journal Publication Status</a:t>
            </a:r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7031-E201-4299-BAD6-4C5C28FCBD20}" type="datetime1">
              <a:rPr lang="en-US" sz="16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12/9/2023</a:t>
            </a:fld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Dept of EEE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1A05-D6BE-4F93-B820-9BC1899AC4D8}" type="slidenum">
              <a:rPr lang="en-US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"/>
          </p:nvPr>
        </p:nvSpPr>
        <p:spPr>
          <a:xfrm>
            <a:off x="424272" y="1628800"/>
            <a:ext cx="8447856" cy="3600400"/>
          </a:xfrm>
        </p:spPr>
        <p:txBody>
          <a:bodyPr anchor="ctr">
            <a:noAutofit/>
          </a:bodyPr>
          <a:lstStyle/>
          <a:p>
            <a:pPr marL="365760" lvl="1" indent="-3429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lvl="1" indent="-3429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Applied or going to apply conference details</a:t>
            </a:r>
          </a:p>
          <a:p>
            <a:pPr marL="365760" lvl="1" indent="-3429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Paper applied or going to apply journal details</a:t>
            </a:r>
          </a:p>
          <a:p>
            <a:pPr marL="22860" lvl="1" indent="0">
              <a:lnSpc>
                <a:spcPct val="150000"/>
              </a:lnSpc>
              <a:spcAft>
                <a:spcPts val="600"/>
              </a:spcAft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" lvl="1" indent="0">
              <a:lnSpc>
                <a:spcPct val="150000"/>
              </a:lnSpc>
              <a:spcAft>
                <a:spcPts val="600"/>
              </a:spcAft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" lvl="1"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629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7031-E201-4299-BAD6-4C5C28FCBD20}" type="datetime1">
              <a:rPr lang="en-US" sz="16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12/9/2023</a:t>
            </a:fld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Dept of EEE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1A05-D6BE-4F93-B820-9BC1899AC4D8}" type="slidenum">
              <a:rPr lang="en-US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0273" y="2996952"/>
            <a:ext cx="8229600" cy="1143000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7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  <a:cs typeface="Arial" panose="020B0604020202020204" pitchFamily="34" charset="0"/>
              </a:rPr>
              <a:t>THANK YOU</a:t>
            </a:r>
            <a:br>
              <a:rPr lang="en-US" sz="7200" b="1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  <a:cs typeface="Arial" panose="020B0604020202020204" pitchFamily="34" charset="0"/>
              </a:rPr>
            </a:br>
            <a:endParaRPr lang="en-IN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1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1A05-D6BE-4F93-B820-9BC1899AC4D8}" type="slidenum">
              <a:rPr lang="en-US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Dept of EEE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/>
          </p:nvPr>
        </p:nvSpPr>
        <p:spPr>
          <a:xfrm>
            <a:off x="288582" y="83127"/>
            <a:ext cx="8855418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15" name="Content Placeholder 9"/>
          <p:cNvSpPr>
            <a:spLocks noGrp="1"/>
          </p:cNvSpPr>
          <p:nvPr>
            <p:ph sz="quarter" idx="1"/>
          </p:nvPr>
        </p:nvSpPr>
        <p:spPr>
          <a:xfrm>
            <a:off x="228600" y="764704"/>
            <a:ext cx="8303840" cy="3960439"/>
          </a:xfrm>
        </p:spPr>
        <p:txBody>
          <a:bodyPr anchor="ctr">
            <a:noAutofit/>
          </a:bodyPr>
          <a:lstStyle/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Times new roman 24 font</a:t>
            </a:r>
          </a:p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It deals entire detail of the project(Don’t put paragraph)</a:t>
            </a:r>
          </a:p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Minimum four points should be present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" lvl="1"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F077031-E201-4299-BAD6-4C5C28FCBD20}" type="datetime1">
              <a:rPr lang="en-US" sz="16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12/9/2023</a:t>
            </a:fld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40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1A05-D6BE-4F93-B820-9BC1899AC4D8}" type="slidenum">
              <a:rPr lang="en-US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Dept of EEE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/>
          </p:nvPr>
        </p:nvSpPr>
        <p:spPr>
          <a:xfrm>
            <a:off x="288582" y="83127"/>
            <a:ext cx="8855418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5" name="Content Placeholder 9"/>
          <p:cNvSpPr>
            <a:spLocks noGrp="1"/>
          </p:cNvSpPr>
          <p:nvPr>
            <p:ph sz="quarter" idx="1"/>
          </p:nvPr>
        </p:nvSpPr>
        <p:spPr>
          <a:xfrm>
            <a:off x="228600" y="764704"/>
            <a:ext cx="8447856" cy="5184576"/>
          </a:xfrm>
        </p:spPr>
        <p:txBody>
          <a:bodyPr anchor="ctr">
            <a:noAutofit/>
          </a:bodyPr>
          <a:lstStyle/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Times new roman 24 font</a:t>
            </a:r>
          </a:p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It deals with small introduction and highlights of your project</a:t>
            </a:r>
          </a:p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Minimum four points should be present</a:t>
            </a:r>
          </a:p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Don’t put any paragraph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" lvl="1" indent="0">
              <a:lnSpc>
                <a:spcPct val="150000"/>
              </a:lnSpc>
              <a:spcAft>
                <a:spcPts val="600"/>
              </a:spcAft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" lvl="1"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F077031-E201-4299-BAD6-4C5C28FCBD20}" type="datetime1">
              <a:rPr lang="en-US" sz="16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12/9/2023</a:t>
            </a:fld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34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1A05-D6BE-4F93-B820-9BC1899AC4D8}" type="slidenum">
              <a:rPr lang="en-US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Dept of EEE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/>
          </p:nvPr>
        </p:nvSpPr>
        <p:spPr>
          <a:xfrm>
            <a:off x="288582" y="83127"/>
            <a:ext cx="8855418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Literature Survey</a:t>
            </a:r>
          </a:p>
        </p:txBody>
      </p:sp>
      <p:sp>
        <p:nvSpPr>
          <p:cNvPr id="15" name="Content Placeholder 9"/>
          <p:cNvSpPr>
            <a:spLocks noGrp="1"/>
          </p:cNvSpPr>
          <p:nvPr>
            <p:ph sz="quarter" idx="1"/>
          </p:nvPr>
        </p:nvSpPr>
        <p:spPr>
          <a:xfrm>
            <a:off x="228600" y="764704"/>
            <a:ext cx="8447856" cy="5184576"/>
          </a:xfrm>
        </p:spPr>
        <p:txBody>
          <a:bodyPr anchor="ctr">
            <a:noAutofit/>
          </a:bodyPr>
          <a:lstStyle/>
          <a:p>
            <a:pPr marL="22860" lvl="1" indent="0">
              <a:lnSpc>
                <a:spcPct val="150000"/>
              </a:lnSpc>
              <a:spcAft>
                <a:spcPts val="600"/>
              </a:spcAft>
              <a:buNone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" lvl="1"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F077031-E201-4299-BAD6-4C5C28FCBD20}" type="datetime1">
              <a:rPr lang="en-US" sz="16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12/9/2023</a:t>
            </a:fld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974087"/>
              </p:ext>
            </p:extLst>
          </p:nvPr>
        </p:nvGraphicFramePr>
        <p:xfrm>
          <a:off x="183573" y="980728"/>
          <a:ext cx="8748464" cy="4896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9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3283">
                <a:tc>
                  <a:txBody>
                    <a:bodyPr/>
                    <a:lstStyle/>
                    <a:p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2000" b="1" dirty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r>
                        <a:rPr lang="en-IN" sz="20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of The paper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sz="2000" b="1" dirty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2000" b="1" dirty="0">
                          <a:latin typeface="Times New Roman" pitchFamily="18" charset="0"/>
                          <a:cs typeface="Times New Roman" pitchFamily="18" charset="0"/>
                        </a:rPr>
                        <a:t>Publication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631"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Paper</a:t>
                      </a:r>
                      <a:r>
                        <a:rPr lang="en-IN" baseline="0" dirty="0">
                          <a:latin typeface="Times New Roman" pitchFamily="18" charset="0"/>
                          <a:cs typeface="Times New Roman" pitchFamily="18" charset="0"/>
                        </a:rPr>
                        <a:t> 1(Times New roman 18)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Important</a:t>
                      </a:r>
                      <a:r>
                        <a:rPr lang="en-IN" baseline="0" dirty="0">
                          <a:latin typeface="Times New Roman" pitchFamily="18" charset="0"/>
                          <a:cs typeface="Times New Roman" pitchFamily="18" charset="0"/>
                        </a:rPr>
                        <a:t> points gathered from reference paper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Times New Roman" pitchFamily="18" charset="0"/>
                          <a:cs typeface="Times New Roman" pitchFamily="18" charset="0"/>
                        </a:rPr>
                        <a:t>Publishers,Volume</a:t>
                      </a:r>
                      <a:r>
                        <a:rPr lang="en-IN" baseline="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IN" baseline="0" dirty="0" err="1">
                          <a:latin typeface="Times New Roman" pitchFamily="18" charset="0"/>
                          <a:cs typeface="Times New Roman" pitchFamily="18" charset="0"/>
                        </a:rPr>
                        <a:t>No.,Issue</a:t>
                      </a:r>
                      <a:r>
                        <a:rPr lang="en-IN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baseline="0" dirty="0" err="1">
                          <a:latin typeface="Times New Roman" pitchFamily="18" charset="0"/>
                          <a:cs typeface="Times New Roman" pitchFamily="18" charset="0"/>
                        </a:rPr>
                        <a:t>No.,Year</a:t>
                      </a:r>
                      <a:r>
                        <a:rPr lang="en-IN" baseline="0" dirty="0">
                          <a:latin typeface="Times New Roman" pitchFamily="18" charset="0"/>
                          <a:cs typeface="Times New Roman" pitchFamily="18" charset="0"/>
                        </a:rPr>
                        <a:t> of Publication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6631"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Paper2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Important</a:t>
                      </a:r>
                      <a:r>
                        <a:rPr lang="en-IN" baseline="0" dirty="0">
                          <a:latin typeface="Times New Roman" pitchFamily="18" charset="0"/>
                          <a:cs typeface="Times New Roman" pitchFamily="18" charset="0"/>
                        </a:rPr>
                        <a:t> points gathered from reference paper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>
                          <a:latin typeface="Times New Roman" pitchFamily="18" charset="0"/>
                          <a:cs typeface="Times New Roman" pitchFamily="18" charset="0"/>
                        </a:rPr>
                        <a:t>Publishers,Volume</a:t>
                      </a:r>
                      <a:r>
                        <a:rPr lang="en-IN" baseline="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IN" baseline="0" dirty="0" err="1">
                          <a:latin typeface="Times New Roman" pitchFamily="18" charset="0"/>
                          <a:cs typeface="Times New Roman" pitchFamily="18" charset="0"/>
                        </a:rPr>
                        <a:t>No.,Issue</a:t>
                      </a:r>
                      <a:r>
                        <a:rPr lang="en-IN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baseline="0" dirty="0" err="1">
                          <a:latin typeface="Times New Roman" pitchFamily="18" charset="0"/>
                          <a:cs typeface="Times New Roman" pitchFamily="18" charset="0"/>
                        </a:rPr>
                        <a:t>No.,Year</a:t>
                      </a:r>
                      <a:r>
                        <a:rPr lang="en-IN" baseline="0" dirty="0">
                          <a:latin typeface="Times New Roman" pitchFamily="18" charset="0"/>
                          <a:cs typeface="Times New Roman" pitchFamily="18" charset="0"/>
                        </a:rPr>
                        <a:t> of Publication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760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1A05-D6BE-4F93-B820-9BC1899AC4D8}" type="slidenum">
              <a:rPr lang="en-US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Dept of EEE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/>
          </p:nvPr>
        </p:nvSpPr>
        <p:spPr>
          <a:xfrm>
            <a:off x="288582" y="83127"/>
            <a:ext cx="8855418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Literature Survey</a:t>
            </a:r>
          </a:p>
        </p:txBody>
      </p:sp>
      <p:sp>
        <p:nvSpPr>
          <p:cNvPr id="15" name="Content Placeholder 9"/>
          <p:cNvSpPr>
            <a:spLocks noGrp="1"/>
          </p:cNvSpPr>
          <p:nvPr>
            <p:ph sz="quarter" idx="1"/>
          </p:nvPr>
        </p:nvSpPr>
        <p:spPr>
          <a:xfrm>
            <a:off x="228600" y="764704"/>
            <a:ext cx="8447856" cy="5184576"/>
          </a:xfrm>
        </p:spPr>
        <p:txBody>
          <a:bodyPr anchor="ctr">
            <a:noAutofit/>
          </a:bodyPr>
          <a:lstStyle/>
          <a:p>
            <a:pPr marL="22860" lvl="1" indent="0">
              <a:lnSpc>
                <a:spcPct val="150000"/>
              </a:lnSpc>
              <a:spcAft>
                <a:spcPts val="600"/>
              </a:spcAft>
              <a:buNone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" lvl="1"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F077031-E201-4299-BAD6-4C5C28FCBD20}" type="datetime1">
              <a:rPr lang="en-US" sz="16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12/9/2023</a:t>
            </a:fld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70017"/>
              </p:ext>
            </p:extLst>
          </p:nvPr>
        </p:nvGraphicFramePr>
        <p:xfrm>
          <a:off x="395536" y="980728"/>
          <a:ext cx="8208912" cy="43204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14661">
                <a:tc>
                  <a:txBody>
                    <a:bodyPr/>
                    <a:lstStyle/>
                    <a:p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2000" b="1" dirty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r>
                        <a:rPr lang="en-IN" sz="20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of The paper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sz="2000" b="1" dirty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2000" b="1" dirty="0">
                          <a:latin typeface="Times New Roman" pitchFamily="18" charset="0"/>
                          <a:cs typeface="Times New Roman" pitchFamily="18" charset="0"/>
                        </a:rPr>
                        <a:t>Publication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2909"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Paper</a:t>
                      </a:r>
                      <a:r>
                        <a:rPr lang="en-IN" baseline="0" dirty="0">
                          <a:latin typeface="Times New Roman" pitchFamily="18" charset="0"/>
                          <a:cs typeface="Times New Roman" pitchFamily="18" charset="0"/>
                        </a:rPr>
                        <a:t> 3(Times New roman 18)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Important</a:t>
                      </a:r>
                      <a:r>
                        <a:rPr lang="en-IN" baseline="0" dirty="0">
                          <a:latin typeface="Times New Roman" pitchFamily="18" charset="0"/>
                          <a:cs typeface="Times New Roman" pitchFamily="18" charset="0"/>
                        </a:rPr>
                        <a:t> points gathered from reference paper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Times New Roman" pitchFamily="18" charset="0"/>
                          <a:cs typeface="Times New Roman" pitchFamily="18" charset="0"/>
                        </a:rPr>
                        <a:t>Publishers,Volume</a:t>
                      </a:r>
                      <a:r>
                        <a:rPr lang="en-IN" baseline="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IN" baseline="0" dirty="0" err="1">
                          <a:latin typeface="Times New Roman" pitchFamily="18" charset="0"/>
                          <a:cs typeface="Times New Roman" pitchFamily="18" charset="0"/>
                        </a:rPr>
                        <a:t>No.,Issue</a:t>
                      </a:r>
                      <a:r>
                        <a:rPr lang="en-IN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baseline="0" dirty="0" err="1">
                          <a:latin typeface="Times New Roman" pitchFamily="18" charset="0"/>
                          <a:cs typeface="Times New Roman" pitchFamily="18" charset="0"/>
                        </a:rPr>
                        <a:t>No.,Year</a:t>
                      </a:r>
                      <a:r>
                        <a:rPr lang="en-IN" baseline="0" dirty="0">
                          <a:latin typeface="Times New Roman" pitchFamily="18" charset="0"/>
                          <a:cs typeface="Times New Roman" pitchFamily="18" charset="0"/>
                        </a:rPr>
                        <a:t> of Publication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2909"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Paper</a:t>
                      </a:r>
                      <a:r>
                        <a:rPr lang="en-IN" baseline="0" dirty="0">
                          <a:latin typeface="Times New Roman" pitchFamily="18" charset="0"/>
                          <a:cs typeface="Times New Roman" pitchFamily="18" charset="0"/>
                        </a:rPr>
                        <a:t> 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Important</a:t>
                      </a:r>
                      <a:r>
                        <a:rPr lang="en-IN" baseline="0" dirty="0">
                          <a:latin typeface="Times New Roman" pitchFamily="18" charset="0"/>
                          <a:cs typeface="Times New Roman" pitchFamily="18" charset="0"/>
                        </a:rPr>
                        <a:t> points gathered from reference paper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>
                          <a:latin typeface="Times New Roman" pitchFamily="18" charset="0"/>
                          <a:cs typeface="Times New Roman" pitchFamily="18" charset="0"/>
                        </a:rPr>
                        <a:t>Publishers,Volume</a:t>
                      </a:r>
                      <a:r>
                        <a:rPr lang="en-IN" baseline="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IN" baseline="0" dirty="0" err="1">
                          <a:latin typeface="Times New Roman" pitchFamily="18" charset="0"/>
                          <a:cs typeface="Times New Roman" pitchFamily="18" charset="0"/>
                        </a:rPr>
                        <a:t>No.,Issue</a:t>
                      </a:r>
                      <a:r>
                        <a:rPr lang="en-IN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baseline="0" dirty="0" err="1">
                          <a:latin typeface="Times New Roman" pitchFamily="18" charset="0"/>
                          <a:cs typeface="Times New Roman" pitchFamily="18" charset="0"/>
                        </a:rPr>
                        <a:t>No.,Year</a:t>
                      </a:r>
                      <a:r>
                        <a:rPr lang="en-IN" baseline="0" dirty="0">
                          <a:latin typeface="Times New Roman" pitchFamily="18" charset="0"/>
                          <a:cs typeface="Times New Roman" pitchFamily="18" charset="0"/>
                        </a:rPr>
                        <a:t> of Publication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17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1A05-D6BE-4F93-B820-9BC1899AC4D8}" type="slidenum">
              <a:rPr lang="en-US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Dept of EEE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/>
          </p:nvPr>
        </p:nvSpPr>
        <p:spPr>
          <a:xfrm>
            <a:off x="288582" y="83127"/>
            <a:ext cx="8855418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Block Diagram</a:t>
            </a:r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F077031-E201-4299-BAD6-4C5C28FCBD20}" type="datetime1">
              <a:rPr lang="en-US" sz="16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12/9/2023</a:t>
            </a:fld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"/>
          </p:nvPr>
        </p:nvSpPr>
        <p:spPr>
          <a:xfrm>
            <a:off x="275796" y="980728"/>
            <a:ext cx="8616683" cy="4968552"/>
          </a:xfrm>
        </p:spPr>
        <p:txBody>
          <a:bodyPr anchor="ctr">
            <a:noAutofit/>
          </a:bodyPr>
          <a:lstStyle/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Block Diagram Which shows entire detail of your project</a:t>
            </a:r>
          </a:p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High quality Picture is needed</a:t>
            </a:r>
          </a:p>
          <a:p>
            <a:pPr marL="22860" lvl="1" indent="0">
              <a:lnSpc>
                <a:spcPct val="150000"/>
              </a:lnSpc>
              <a:spcAft>
                <a:spcPts val="600"/>
              </a:spcAft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" lvl="1"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7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1A05-D6BE-4F93-B820-9BC1899AC4D8}" type="slidenum">
              <a:rPr lang="en-US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Dept of EEE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/>
          </p:nvPr>
        </p:nvSpPr>
        <p:spPr>
          <a:xfrm>
            <a:off x="288582" y="83127"/>
            <a:ext cx="8855418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Existing System</a:t>
            </a:r>
          </a:p>
        </p:txBody>
      </p:sp>
      <p:sp>
        <p:nvSpPr>
          <p:cNvPr id="15" name="Content Placeholder 9"/>
          <p:cNvSpPr>
            <a:spLocks noGrp="1"/>
          </p:cNvSpPr>
          <p:nvPr>
            <p:ph sz="quarter" idx="1"/>
          </p:nvPr>
        </p:nvSpPr>
        <p:spPr>
          <a:xfrm>
            <a:off x="266700" y="980728"/>
            <a:ext cx="8447856" cy="4392488"/>
          </a:xfrm>
        </p:spPr>
        <p:txBody>
          <a:bodyPr anchor="ctr">
            <a:noAutofit/>
          </a:bodyPr>
          <a:lstStyle/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Times new roman 24 font</a:t>
            </a:r>
          </a:p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It deals with already works done in your projects</a:t>
            </a:r>
          </a:p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Disadvantages of existing system </a:t>
            </a:r>
          </a:p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Minimum Five points should be present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" lvl="1" indent="0">
              <a:lnSpc>
                <a:spcPct val="150000"/>
              </a:lnSpc>
              <a:spcAft>
                <a:spcPts val="600"/>
              </a:spcAft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" lvl="1"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F077031-E201-4299-BAD6-4C5C28FCBD20}" type="datetime1">
              <a:rPr lang="en-US" sz="16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12/9/2023</a:t>
            </a:fld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44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1A05-D6BE-4F93-B820-9BC1899AC4D8}" type="slidenum">
              <a:rPr lang="en-US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Dept of EEE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/>
          </p:nvPr>
        </p:nvSpPr>
        <p:spPr>
          <a:xfrm>
            <a:off x="288582" y="33148"/>
            <a:ext cx="8855418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Proposed System</a:t>
            </a:r>
          </a:p>
        </p:txBody>
      </p:sp>
      <p:sp>
        <p:nvSpPr>
          <p:cNvPr id="15" name="Content Placeholder 9"/>
          <p:cNvSpPr>
            <a:spLocks noGrp="1"/>
          </p:cNvSpPr>
          <p:nvPr>
            <p:ph sz="quarter" idx="1"/>
          </p:nvPr>
        </p:nvSpPr>
        <p:spPr>
          <a:xfrm>
            <a:off x="228600" y="764704"/>
            <a:ext cx="8447856" cy="5184576"/>
          </a:xfrm>
        </p:spPr>
        <p:txBody>
          <a:bodyPr anchor="ctr">
            <a:noAutofit/>
          </a:bodyPr>
          <a:lstStyle/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Times new roman 24 font</a:t>
            </a:r>
          </a:p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It deals with new works included in your projects</a:t>
            </a:r>
          </a:p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Advantages of Proposed system </a:t>
            </a:r>
          </a:p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Minimum Five points should be present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" lvl="1" indent="0">
              <a:lnSpc>
                <a:spcPct val="150000"/>
              </a:lnSpc>
              <a:spcAft>
                <a:spcPts val="600"/>
              </a:spcAft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" lvl="1"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F077031-E201-4299-BAD6-4C5C28FCBD20}" type="datetime1">
              <a:rPr lang="en-US" sz="16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12/9/2023</a:t>
            </a:fld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33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1A05-D6BE-4F93-B820-9BC1899AC4D8}" type="slidenum">
              <a:rPr lang="en-US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Dept of EEE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/>
          </p:nvPr>
        </p:nvSpPr>
        <p:spPr>
          <a:xfrm>
            <a:off x="288582" y="33148"/>
            <a:ext cx="8855418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Methodology</a:t>
            </a:r>
          </a:p>
        </p:txBody>
      </p:sp>
      <p:sp>
        <p:nvSpPr>
          <p:cNvPr id="15" name="Content Placeholder 9"/>
          <p:cNvSpPr>
            <a:spLocks noGrp="1"/>
          </p:cNvSpPr>
          <p:nvPr>
            <p:ph sz="quarter" idx="1"/>
          </p:nvPr>
        </p:nvSpPr>
        <p:spPr>
          <a:xfrm>
            <a:off x="228600" y="764704"/>
            <a:ext cx="8447856" cy="5184576"/>
          </a:xfrm>
        </p:spPr>
        <p:txBody>
          <a:bodyPr anchor="ctr">
            <a:noAutofit/>
          </a:bodyPr>
          <a:lstStyle/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Times new roman 24 font</a:t>
            </a:r>
          </a:p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It deals with entire detail theory contents of your project</a:t>
            </a:r>
          </a:p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Maximum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 slides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is needed to explain all details of your project</a:t>
            </a:r>
          </a:p>
          <a:p>
            <a:pPr marL="22860" lvl="1" indent="0">
              <a:lnSpc>
                <a:spcPct val="150000"/>
              </a:lnSpc>
              <a:spcAft>
                <a:spcPts val="600"/>
              </a:spcAft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" lvl="1" indent="0">
              <a:lnSpc>
                <a:spcPct val="150000"/>
              </a:lnSpc>
              <a:spcAft>
                <a:spcPts val="600"/>
              </a:spcAft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" lvl="1"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4F077031-E201-4299-BAD6-4C5C28FCBD20}" type="datetime1">
              <a:rPr lang="en-US" sz="16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12/9/2023</a:t>
            </a:fld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654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8158</TotalTime>
  <Words>506</Words>
  <Application>Microsoft Office PowerPoint</Application>
  <PresentationFormat>On-screen Show (4:3)</PresentationFormat>
  <Paragraphs>165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Algerian</vt:lpstr>
      <vt:lpstr>Arial</vt:lpstr>
      <vt:lpstr>Calibri</vt:lpstr>
      <vt:lpstr>Times New Roman</vt:lpstr>
      <vt:lpstr>Wingdings</vt:lpstr>
      <vt:lpstr>Office Theme</vt:lpstr>
      <vt:lpstr>PowerPoint Presentation</vt:lpstr>
      <vt:lpstr>Abstract</vt:lpstr>
      <vt:lpstr>Introduction</vt:lpstr>
      <vt:lpstr>Literature Survey</vt:lpstr>
      <vt:lpstr>Literature Survey</vt:lpstr>
      <vt:lpstr>Block Diagram</vt:lpstr>
      <vt:lpstr>Existing System</vt:lpstr>
      <vt:lpstr>Proposed System</vt:lpstr>
      <vt:lpstr>Methodology</vt:lpstr>
      <vt:lpstr>Algorithm/Techniques/Tools Used</vt:lpstr>
      <vt:lpstr>Hardware Requirements</vt:lpstr>
      <vt:lpstr>Software Requirements</vt:lpstr>
      <vt:lpstr>Expected Outcomes</vt:lpstr>
      <vt:lpstr>Conference/Journal Publication Status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</dc:creator>
  <cp:lastModifiedBy>Stalin J</cp:lastModifiedBy>
  <cp:revision>651</cp:revision>
  <cp:lastPrinted>2015-01-27T07:14:54Z</cp:lastPrinted>
  <dcterms:created xsi:type="dcterms:W3CDTF">2015-01-20T17:55:11Z</dcterms:created>
  <dcterms:modified xsi:type="dcterms:W3CDTF">2023-12-09T06:55:07Z</dcterms:modified>
</cp:coreProperties>
</file>