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558E"/>
    <a:srgbClr val="CCD6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293" autoAdjust="0"/>
  </p:normalViewPr>
  <p:slideViewPr>
    <p:cSldViewPr snapToGrid="0">
      <p:cViewPr varScale="1">
        <p:scale>
          <a:sx n="65" d="100"/>
          <a:sy n="65" d="100"/>
        </p:scale>
        <p:origin x="7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rgbClr val="1B558E"/>
                </a:solidFill>
              </a:rPr>
              <a:t>Websites</a:t>
            </a:r>
          </a:p>
        </c:rich>
      </c:tx>
      <c:overlay val="0"/>
      <c:spPr>
        <a:solidFill>
          <a:schemeClr val="bg1"/>
        </a:solid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rgbClr val="1B558E"/>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E81-4303-8A31-29D4FE715B65}"/>
              </c:ext>
            </c:extLst>
          </c:dPt>
          <c:dPt>
            <c:idx val="1"/>
            <c:bubble3D val="0"/>
            <c:spPr>
              <a:solidFill>
                <a:schemeClr val="accent1">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9E81-4303-8A31-29D4FE715B65}"/>
              </c:ext>
            </c:extLst>
          </c:dPt>
          <c:dPt>
            <c:idx val="2"/>
            <c:bubble3D val="0"/>
            <c:spPr>
              <a:solidFill>
                <a:schemeClr val="accent5">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E81-4303-8A31-29D4FE715B65}"/>
              </c:ext>
            </c:extLst>
          </c:dPt>
          <c:dPt>
            <c:idx val="3"/>
            <c:bubble3D val="0"/>
            <c:spPr>
              <a:solidFill>
                <a:schemeClr val="accent5">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9E81-4303-8A31-29D4FE715B65}"/>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fld id="{345C2B53-20C1-40F5-BD64-C1E83DB2B41C}" type="CATEGORYNAME">
                      <a:rPr lang="en-US" sz="1800"/>
                      <a:pPr>
                        <a:defRPr>
                          <a:solidFill>
                            <a:schemeClr val="accent5"/>
                          </a:solidFill>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E81-4303-8A31-29D4FE715B65}"/>
                </c:ext>
              </c:extLst>
            </c:dLbl>
            <c:dLbl>
              <c:idx val="1"/>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r>
                      <a:rPr lang="en-US" sz="2000" dirty="0"/>
                      <a:t>Un-Used</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81-4303-8A31-29D4FE715B6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9E81-4303-8A31-29D4FE715B6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9E81-4303-8A31-29D4FE715B65}"/>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Used</c:v>
                </c:pt>
                <c:pt idx="1">
                  <c:v>2nd Qtr</c:v>
                </c:pt>
              </c:strCache>
            </c:strRef>
          </c:cat>
          <c:val>
            <c:numRef>
              <c:f>Sheet1!$B$2:$B$5</c:f>
              <c:numCache>
                <c:formatCode>General</c:formatCode>
                <c:ptCount val="4"/>
                <c:pt idx="0">
                  <c:v>2998</c:v>
                </c:pt>
                <c:pt idx="1">
                  <c:v>3870</c:v>
                </c:pt>
              </c:numCache>
            </c:numRef>
          </c:val>
          <c:extLst>
            <c:ext xmlns:c16="http://schemas.microsoft.com/office/drawing/2014/chart" uri="{C3380CC4-5D6E-409C-BE32-E72D297353CC}">
              <c16:uniqueId val="{00000000-9E81-4303-8A31-29D4FE715B6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AF99E-D899-4960-AC4A-1D180C72A10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F35B4DA1-DFFE-49A7-A609-D9DDDD5A939A}">
      <dgm:prSet phldrT="[Text]"/>
      <dgm:spPr/>
      <dgm:t>
        <a:bodyPr/>
        <a:lstStyle/>
        <a:p>
          <a:r>
            <a:rPr lang="en-US" dirty="0"/>
            <a:t>Module - 1</a:t>
          </a:r>
          <a:endParaRPr lang="en-IN" dirty="0"/>
        </a:p>
      </dgm:t>
    </dgm:pt>
    <dgm:pt modelId="{73515D95-4EE7-4DBF-8CD4-B2E10BD1B3BA}" type="parTrans" cxnId="{8FDC442D-CA54-458C-8145-B882C491126B}">
      <dgm:prSet/>
      <dgm:spPr/>
      <dgm:t>
        <a:bodyPr/>
        <a:lstStyle/>
        <a:p>
          <a:endParaRPr lang="en-IN"/>
        </a:p>
      </dgm:t>
    </dgm:pt>
    <dgm:pt modelId="{17B20B33-4AC6-4398-B117-EB1E691CF476}" type="sibTrans" cxnId="{8FDC442D-CA54-458C-8145-B882C491126B}">
      <dgm:prSet/>
      <dgm:spPr/>
      <dgm:t>
        <a:bodyPr/>
        <a:lstStyle/>
        <a:p>
          <a:endParaRPr lang="en-IN"/>
        </a:p>
      </dgm:t>
    </dgm:pt>
    <dgm:pt modelId="{4E05F04E-69BB-4F47-BD0E-345F822F1933}">
      <dgm:prSet phldrT="[Text]" custT="1"/>
      <dgm:spPr/>
      <dgm:t>
        <a:bodyPr/>
        <a:lstStyle/>
        <a:p>
          <a:r>
            <a:rPr lang="en-US" sz="2000" dirty="0"/>
            <a:t>Data gathering</a:t>
          </a:r>
          <a:endParaRPr lang="en-IN" sz="2000" dirty="0"/>
        </a:p>
      </dgm:t>
    </dgm:pt>
    <dgm:pt modelId="{DC9B3EBC-91D7-4289-9C9B-7E365EDE2CD0}" type="parTrans" cxnId="{1190D0E2-1E04-459A-A365-7CCEF5924B7E}">
      <dgm:prSet/>
      <dgm:spPr/>
      <dgm:t>
        <a:bodyPr/>
        <a:lstStyle/>
        <a:p>
          <a:endParaRPr lang="en-IN"/>
        </a:p>
      </dgm:t>
    </dgm:pt>
    <dgm:pt modelId="{E8F0B1D9-21B5-4DFF-9EAE-2386907FFD03}" type="sibTrans" cxnId="{1190D0E2-1E04-459A-A365-7CCEF5924B7E}">
      <dgm:prSet/>
      <dgm:spPr/>
      <dgm:t>
        <a:bodyPr/>
        <a:lstStyle/>
        <a:p>
          <a:endParaRPr lang="en-IN"/>
        </a:p>
      </dgm:t>
    </dgm:pt>
    <dgm:pt modelId="{76CE9D91-FB59-4A70-A022-B5811DC0E1A7}">
      <dgm:prSet phldrT="[Text]" custT="1"/>
      <dgm:spPr/>
      <dgm:t>
        <a:bodyPr/>
        <a:lstStyle/>
        <a:p>
          <a:r>
            <a:rPr lang="en-US" sz="2000" dirty="0"/>
            <a:t>Pre-Processing</a:t>
          </a:r>
          <a:endParaRPr lang="en-IN" sz="2000" dirty="0"/>
        </a:p>
      </dgm:t>
    </dgm:pt>
    <dgm:pt modelId="{F5478EED-56B6-4BF5-A21D-4866943C54CC}" type="parTrans" cxnId="{C1A54B9F-14E8-47C5-992B-4C989707B0A2}">
      <dgm:prSet/>
      <dgm:spPr/>
      <dgm:t>
        <a:bodyPr/>
        <a:lstStyle/>
        <a:p>
          <a:endParaRPr lang="en-IN"/>
        </a:p>
      </dgm:t>
    </dgm:pt>
    <dgm:pt modelId="{E1C0D777-D337-4500-9A98-797DE2878C01}" type="sibTrans" cxnId="{C1A54B9F-14E8-47C5-992B-4C989707B0A2}">
      <dgm:prSet/>
      <dgm:spPr/>
      <dgm:t>
        <a:bodyPr/>
        <a:lstStyle/>
        <a:p>
          <a:endParaRPr lang="en-IN"/>
        </a:p>
      </dgm:t>
    </dgm:pt>
    <dgm:pt modelId="{22DD0BF9-77D4-4926-8601-56BBF1970E60}">
      <dgm:prSet phldrT="[Text]"/>
      <dgm:spPr/>
      <dgm:t>
        <a:bodyPr/>
        <a:lstStyle/>
        <a:p>
          <a:r>
            <a:rPr lang="en-US" dirty="0"/>
            <a:t>Module - 2</a:t>
          </a:r>
          <a:endParaRPr lang="en-IN" dirty="0"/>
        </a:p>
      </dgm:t>
    </dgm:pt>
    <dgm:pt modelId="{AA3C570F-C8B5-4A0D-B5EA-BC3175FF6A0A}" type="parTrans" cxnId="{31A7940F-AE39-4850-A284-A2142DFA8669}">
      <dgm:prSet/>
      <dgm:spPr/>
      <dgm:t>
        <a:bodyPr/>
        <a:lstStyle/>
        <a:p>
          <a:endParaRPr lang="en-IN"/>
        </a:p>
      </dgm:t>
    </dgm:pt>
    <dgm:pt modelId="{1AB11B42-923C-45B6-9FBD-21FB9E3F5520}" type="sibTrans" cxnId="{31A7940F-AE39-4850-A284-A2142DFA8669}">
      <dgm:prSet/>
      <dgm:spPr/>
      <dgm:t>
        <a:bodyPr/>
        <a:lstStyle/>
        <a:p>
          <a:endParaRPr lang="en-IN"/>
        </a:p>
      </dgm:t>
    </dgm:pt>
    <dgm:pt modelId="{B1562302-56F2-4A04-87C8-2851B7BC0400}">
      <dgm:prSet phldrT="[Text]" custT="1"/>
      <dgm:spPr/>
      <dgm:t>
        <a:bodyPr/>
        <a:lstStyle/>
        <a:p>
          <a:r>
            <a:rPr lang="en-US" sz="2000" dirty="0"/>
            <a:t>Data training</a:t>
          </a:r>
          <a:endParaRPr lang="en-IN" sz="2000" dirty="0"/>
        </a:p>
      </dgm:t>
    </dgm:pt>
    <dgm:pt modelId="{88523816-DEEE-4E48-B0B1-453713B3DAB3}" type="parTrans" cxnId="{3132C3A5-BF9A-4EC0-97BF-6587F401A9FA}">
      <dgm:prSet/>
      <dgm:spPr/>
      <dgm:t>
        <a:bodyPr/>
        <a:lstStyle/>
        <a:p>
          <a:endParaRPr lang="en-IN"/>
        </a:p>
      </dgm:t>
    </dgm:pt>
    <dgm:pt modelId="{FC725ABB-1AFE-4544-A458-52698018237D}" type="sibTrans" cxnId="{3132C3A5-BF9A-4EC0-97BF-6587F401A9FA}">
      <dgm:prSet/>
      <dgm:spPr/>
      <dgm:t>
        <a:bodyPr/>
        <a:lstStyle/>
        <a:p>
          <a:endParaRPr lang="en-IN"/>
        </a:p>
      </dgm:t>
    </dgm:pt>
    <dgm:pt modelId="{28CCF2DD-E9AD-4DFC-9F6F-2B874D1EACF1}">
      <dgm:prSet phldrT="[Text]" custT="1"/>
      <dgm:spPr/>
      <dgm:t>
        <a:bodyPr/>
        <a:lstStyle/>
        <a:p>
          <a:r>
            <a:rPr lang="en-US" sz="2000" dirty="0"/>
            <a:t>Model generation</a:t>
          </a:r>
          <a:endParaRPr lang="en-IN" sz="2000" dirty="0"/>
        </a:p>
      </dgm:t>
    </dgm:pt>
    <dgm:pt modelId="{CD3AC67B-C3A0-4BBD-80AF-312B2E3D8B60}" type="parTrans" cxnId="{9D46C181-B020-4082-9F31-483CBEA2E0BA}">
      <dgm:prSet/>
      <dgm:spPr/>
      <dgm:t>
        <a:bodyPr/>
        <a:lstStyle/>
        <a:p>
          <a:endParaRPr lang="en-IN"/>
        </a:p>
      </dgm:t>
    </dgm:pt>
    <dgm:pt modelId="{CD002A79-E69E-4B30-BCAD-CB060E35472C}" type="sibTrans" cxnId="{9D46C181-B020-4082-9F31-483CBEA2E0BA}">
      <dgm:prSet/>
      <dgm:spPr/>
      <dgm:t>
        <a:bodyPr/>
        <a:lstStyle/>
        <a:p>
          <a:endParaRPr lang="en-IN"/>
        </a:p>
      </dgm:t>
    </dgm:pt>
    <dgm:pt modelId="{AF737B44-EEAC-459D-8FCC-CC8EFEEC451B}">
      <dgm:prSet phldrT="[Text]" custT="1"/>
      <dgm:spPr/>
      <dgm:t>
        <a:bodyPr/>
        <a:lstStyle/>
        <a:p>
          <a:r>
            <a:rPr lang="en-US" sz="2000" dirty="0"/>
            <a:t>API Integration</a:t>
          </a:r>
          <a:endParaRPr lang="en-IN" sz="2000" dirty="0"/>
        </a:p>
      </dgm:t>
    </dgm:pt>
    <dgm:pt modelId="{0CF2A29E-4DCF-4AC7-8954-41D71BDA7183}" type="parTrans" cxnId="{1738823C-49AA-4C61-93ED-2288B2ECB83E}">
      <dgm:prSet/>
      <dgm:spPr/>
      <dgm:t>
        <a:bodyPr/>
        <a:lstStyle/>
        <a:p>
          <a:endParaRPr lang="en-IN"/>
        </a:p>
      </dgm:t>
    </dgm:pt>
    <dgm:pt modelId="{19FD3295-0CB7-4A2A-87FB-D06CEFB2C6E5}" type="sibTrans" cxnId="{1738823C-49AA-4C61-93ED-2288B2ECB83E}">
      <dgm:prSet/>
      <dgm:spPr/>
      <dgm:t>
        <a:bodyPr/>
        <a:lstStyle/>
        <a:p>
          <a:endParaRPr lang="en-IN"/>
        </a:p>
      </dgm:t>
    </dgm:pt>
    <dgm:pt modelId="{3F774708-3D08-4458-8D8C-6B65BED827C3}">
      <dgm:prSet phldrT="[Text]" custT="1"/>
      <dgm:spPr/>
      <dgm:t>
        <a:bodyPr/>
        <a:lstStyle/>
        <a:p>
          <a:r>
            <a:rPr lang="en-US" sz="2000" dirty="0"/>
            <a:t>Password management</a:t>
          </a:r>
          <a:endParaRPr lang="en-IN" sz="2000" dirty="0"/>
        </a:p>
      </dgm:t>
    </dgm:pt>
    <dgm:pt modelId="{A412EA7D-9622-49E8-AACA-3756790960DC}" type="parTrans" cxnId="{A92223E2-1559-4BB8-A21A-385A57D6E6B3}">
      <dgm:prSet/>
      <dgm:spPr/>
      <dgm:t>
        <a:bodyPr/>
        <a:lstStyle/>
        <a:p>
          <a:endParaRPr lang="en-IN"/>
        </a:p>
      </dgm:t>
    </dgm:pt>
    <dgm:pt modelId="{A8480F1C-E2D5-483F-A826-8046B19AD264}" type="sibTrans" cxnId="{A92223E2-1559-4BB8-A21A-385A57D6E6B3}">
      <dgm:prSet/>
      <dgm:spPr/>
      <dgm:t>
        <a:bodyPr/>
        <a:lstStyle/>
        <a:p>
          <a:endParaRPr lang="en-IN"/>
        </a:p>
      </dgm:t>
    </dgm:pt>
    <dgm:pt modelId="{31B6BFC5-CA31-43A0-9A97-BDFC16569809}">
      <dgm:prSet phldrT="[Text]"/>
      <dgm:spPr/>
      <dgm:t>
        <a:bodyPr/>
        <a:lstStyle/>
        <a:p>
          <a:r>
            <a:rPr lang="en-US" dirty="0"/>
            <a:t>Module - 3</a:t>
          </a:r>
          <a:endParaRPr lang="en-IN" dirty="0"/>
        </a:p>
      </dgm:t>
    </dgm:pt>
    <dgm:pt modelId="{4C977DE8-4CFC-4E24-9CAE-789FCE39E53E}" type="parTrans" cxnId="{CC9E9820-9C61-4B7F-B967-18BD73842AFF}">
      <dgm:prSet/>
      <dgm:spPr/>
      <dgm:t>
        <a:bodyPr/>
        <a:lstStyle/>
        <a:p>
          <a:endParaRPr lang="en-IN"/>
        </a:p>
      </dgm:t>
    </dgm:pt>
    <dgm:pt modelId="{4F745F6C-090F-40E1-A1EC-4D16165B87E6}" type="sibTrans" cxnId="{CC9E9820-9C61-4B7F-B967-18BD73842AFF}">
      <dgm:prSet/>
      <dgm:spPr/>
      <dgm:t>
        <a:bodyPr/>
        <a:lstStyle/>
        <a:p>
          <a:endParaRPr lang="en-IN"/>
        </a:p>
      </dgm:t>
    </dgm:pt>
    <dgm:pt modelId="{4186FE44-69DD-41BA-B2C5-63216B694D09}">
      <dgm:prSet phldrT="[Text]"/>
      <dgm:spPr/>
      <dgm:t>
        <a:bodyPr/>
        <a:lstStyle/>
        <a:p>
          <a:r>
            <a:rPr lang="en-US" dirty="0"/>
            <a:t>Module – 4</a:t>
          </a:r>
          <a:endParaRPr lang="en-IN" dirty="0"/>
        </a:p>
      </dgm:t>
    </dgm:pt>
    <dgm:pt modelId="{5E5A6583-3DB1-4AF9-A5AA-125D2688870A}" type="parTrans" cxnId="{28478B0D-F80A-4C6D-A3EE-CD4C07DB6269}">
      <dgm:prSet/>
      <dgm:spPr/>
      <dgm:t>
        <a:bodyPr/>
        <a:lstStyle/>
        <a:p>
          <a:endParaRPr lang="en-IN"/>
        </a:p>
      </dgm:t>
    </dgm:pt>
    <dgm:pt modelId="{5E7E2C79-E22C-455B-8CFA-8BF90A9CEB5F}" type="sibTrans" cxnId="{28478B0D-F80A-4C6D-A3EE-CD4C07DB6269}">
      <dgm:prSet/>
      <dgm:spPr/>
      <dgm:t>
        <a:bodyPr/>
        <a:lstStyle/>
        <a:p>
          <a:endParaRPr lang="en-IN"/>
        </a:p>
      </dgm:t>
    </dgm:pt>
    <dgm:pt modelId="{D8847DC0-B8AA-452D-A492-C0FD426F0F56}">
      <dgm:prSet phldrT="[Text]" custT="1"/>
      <dgm:spPr/>
      <dgm:t>
        <a:bodyPr/>
        <a:lstStyle/>
        <a:p>
          <a:r>
            <a:rPr lang="en-US" sz="2000" dirty="0"/>
            <a:t>UI / UX development</a:t>
          </a:r>
          <a:endParaRPr lang="en-IN" sz="2000" dirty="0"/>
        </a:p>
      </dgm:t>
    </dgm:pt>
    <dgm:pt modelId="{E7A67784-49AB-43C3-BDCB-145B9E808161}" type="parTrans" cxnId="{FD68D16D-C51A-4FDD-97AD-E61CA7BEE060}">
      <dgm:prSet/>
      <dgm:spPr/>
      <dgm:t>
        <a:bodyPr/>
        <a:lstStyle/>
        <a:p>
          <a:endParaRPr lang="en-IN"/>
        </a:p>
      </dgm:t>
    </dgm:pt>
    <dgm:pt modelId="{E264880E-3331-4444-94CD-F379F30E7B72}" type="sibTrans" cxnId="{FD68D16D-C51A-4FDD-97AD-E61CA7BEE060}">
      <dgm:prSet/>
      <dgm:spPr/>
      <dgm:t>
        <a:bodyPr/>
        <a:lstStyle/>
        <a:p>
          <a:endParaRPr lang="en-IN"/>
        </a:p>
      </dgm:t>
    </dgm:pt>
    <dgm:pt modelId="{4B658EF9-B3B5-4300-8F12-3400FAD04BEA}">
      <dgm:prSet phldrT="[Text]" custT="1"/>
      <dgm:spPr/>
      <dgm:t>
        <a:bodyPr/>
        <a:lstStyle/>
        <a:p>
          <a:r>
            <a:rPr lang="en-US" sz="2000" dirty="0"/>
            <a:t>Deployment</a:t>
          </a:r>
          <a:endParaRPr lang="en-IN" sz="2000" dirty="0"/>
        </a:p>
      </dgm:t>
    </dgm:pt>
    <dgm:pt modelId="{34B77AD2-901B-411A-BF6C-1C5DD808C5D8}" type="parTrans" cxnId="{54B31293-857A-486C-A835-284613D10FE4}">
      <dgm:prSet/>
      <dgm:spPr/>
      <dgm:t>
        <a:bodyPr/>
        <a:lstStyle/>
        <a:p>
          <a:endParaRPr lang="en-IN"/>
        </a:p>
      </dgm:t>
    </dgm:pt>
    <dgm:pt modelId="{A729D7A1-D9DC-4030-BE5A-DB9D91C3B00B}" type="sibTrans" cxnId="{54B31293-857A-486C-A835-284613D10FE4}">
      <dgm:prSet/>
      <dgm:spPr/>
      <dgm:t>
        <a:bodyPr/>
        <a:lstStyle/>
        <a:p>
          <a:endParaRPr lang="en-IN"/>
        </a:p>
      </dgm:t>
    </dgm:pt>
    <dgm:pt modelId="{7949185D-FBB8-4AEE-8D82-3C535FBA2F76}" type="pres">
      <dgm:prSet presAssocID="{53EAF99E-D899-4960-AC4A-1D180C72A108}" presName="Name0" presStyleCnt="0">
        <dgm:presLayoutVars>
          <dgm:dir/>
          <dgm:animLvl val="lvl"/>
          <dgm:resizeHandles val="exact"/>
        </dgm:presLayoutVars>
      </dgm:prSet>
      <dgm:spPr/>
    </dgm:pt>
    <dgm:pt modelId="{3C413808-CA88-4D72-9A42-4164EFCDFD44}" type="pres">
      <dgm:prSet presAssocID="{53EAF99E-D899-4960-AC4A-1D180C72A108}" presName="tSp" presStyleCnt="0"/>
      <dgm:spPr/>
    </dgm:pt>
    <dgm:pt modelId="{0E4A08F0-506F-4029-99EF-480EB5E7BC2F}" type="pres">
      <dgm:prSet presAssocID="{53EAF99E-D899-4960-AC4A-1D180C72A108}" presName="bSp" presStyleCnt="0"/>
      <dgm:spPr/>
    </dgm:pt>
    <dgm:pt modelId="{3B06F905-E79D-4AAA-A8B8-96B6E65BB961}" type="pres">
      <dgm:prSet presAssocID="{53EAF99E-D899-4960-AC4A-1D180C72A108}" presName="process" presStyleCnt="0"/>
      <dgm:spPr/>
    </dgm:pt>
    <dgm:pt modelId="{1123C2AE-C581-435A-8ED1-31DA1F7E8670}" type="pres">
      <dgm:prSet presAssocID="{F35B4DA1-DFFE-49A7-A609-D9DDDD5A939A}" presName="composite1" presStyleCnt="0"/>
      <dgm:spPr/>
    </dgm:pt>
    <dgm:pt modelId="{1D936FBE-342F-4F7A-817B-0B81AEECC1A8}" type="pres">
      <dgm:prSet presAssocID="{F35B4DA1-DFFE-49A7-A609-D9DDDD5A939A}" presName="dummyNode1" presStyleLbl="node1" presStyleIdx="0" presStyleCnt="4"/>
      <dgm:spPr/>
    </dgm:pt>
    <dgm:pt modelId="{1B617E0B-055A-4505-AFB2-2E30C38A8845}" type="pres">
      <dgm:prSet presAssocID="{F35B4DA1-DFFE-49A7-A609-D9DDDD5A939A}" presName="childNode1" presStyleLbl="bgAcc1" presStyleIdx="0" presStyleCnt="4">
        <dgm:presLayoutVars>
          <dgm:bulletEnabled val="1"/>
        </dgm:presLayoutVars>
      </dgm:prSet>
      <dgm:spPr/>
    </dgm:pt>
    <dgm:pt modelId="{8C3BB177-0F9C-4163-9652-1358EB2D3B03}" type="pres">
      <dgm:prSet presAssocID="{F35B4DA1-DFFE-49A7-A609-D9DDDD5A939A}" presName="childNode1tx" presStyleLbl="bgAcc1" presStyleIdx="0" presStyleCnt="4">
        <dgm:presLayoutVars>
          <dgm:bulletEnabled val="1"/>
        </dgm:presLayoutVars>
      </dgm:prSet>
      <dgm:spPr/>
    </dgm:pt>
    <dgm:pt modelId="{73497990-0A2F-4E20-8628-27910602CA1B}" type="pres">
      <dgm:prSet presAssocID="{F35B4DA1-DFFE-49A7-A609-D9DDDD5A939A}" presName="parentNode1" presStyleLbl="node1" presStyleIdx="0" presStyleCnt="4">
        <dgm:presLayoutVars>
          <dgm:chMax val="1"/>
          <dgm:bulletEnabled val="1"/>
        </dgm:presLayoutVars>
      </dgm:prSet>
      <dgm:spPr/>
    </dgm:pt>
    <dgm:pt modelId="{FC6898DB-72B9-4241-9F40-537A4F7969FF}" type="pres">
      <dgm:prSet presAssocID="{F35B4DA1-DFFE-49A7-A609-D9DDDD5A939A}" presName="connSite1" presStyleCnt="0"/>
      <dgm:spPr/>
    </dgm:pt>
    <dgm:pt modelId="{92150DC1-D7B2-459D-ADC7-2F56DD02FCD8}" type="pres">
      <dgm:prSet presAssocID="{17B20B33-4AC6-4398-B117-EB1E691CF476}" presName="Name9" presStyleLbl="sibTrans2D1" presStyleIdx="0" presStyleCnt="3"/>
      <dgm:spPr/>
    </dgm:pt>
    <dgm:pt modelId="{BB395129-5F9C-4C42-BD3D-AA6C5858477A}" type="pres">
      <dgm:prSet presAssocID="{22DD0BF9-77D4-4926-8601-56BBF1970E60}" presName="composite2" presStyleCnt="0"/>
      <dgm:spPr/>
    </dgm:pt>
    <dgm:pt modelId="{1E5A0AA2-D690-4AC3-B4A4-D0D02427F0E5}" type="pres">
      <dgm:prSet presAssocID="{22DD0BF9-77D4-4926-8601-56BBF1970E60}" presName="dummyNode2" presStyleLbl="node1" presStyleIdx="0" presStyleCnt="4"/>
      <dgm:spPr/>
    </dgm:pt>
    <dgm:pt modelId="{2955465B-BA82-49F9-9FC7-0B3A46C2B81F}" type="pres">
      <dgm:prSet presAssocID="{22DD0BF9-77D4-4926-8601-56BBF1970E60}" presName="childNode2" presStyleLbl="bgAcc1" presStyleIdx="1" presStyleCnt="4">
        <dgm:presLayoutVars>
          <dgm:bulletEnabled val="1"/>
        </dgm:presLayoutVars>
      </dgm:prSet>
      <dgm:spPr/>
    </dgm:pt>
    <dgm:pt modelId="{CAFD8B18-D76D-4890-9000-C9E435688347}" type="pres">
      <dgm:prSet presAssocID="{22DD0BF9-77D4-4926-8601-56BBF1970E60}" presName="childNode2tx" presStyleLbl="bgAcc1" presStyleIdx="1" presStyleCnt="4">
        <dgm:presLayoutVars>
          <dgm:bulletEnabled val="1"/>
        </dgm:presLayoutVars>
      </dgm:prSet>
      <dgm:spPr/>
    </dgm:pt>
    <dgm:pt modelId="{D847E979-74EC-4E68-AD5D-E24A643E98C9}" type="pres">
      <dgm:prSet presAssocID="{22DD0BF9-77D4-4926-8601-56BBF1970E60}" presName="parentNode2" presStyleLbl="node1" presStyleIdx="1" presStyleCnt="4">
        <dgm:presLayoutVars>
          <dgm:chMax val="0"/>
          <dgm:bulletEnabled val="1"/>
        </dgm:presLayoutVars>
      </dgm:prSet>
      <dgm:spPr/>
    </dgm:pt>
    <dgm:pt modelId="{06F72828-6247-42B2-B06D-5459572D3AE6}" type="pres">
      <dgm:prSet presAssocID="{22DD0BF9-77D4-4926-8601-56BBF1970E60}" presName="connSite2" presStyleCnt="0"/>
      <dgm:spPr/>
    </dgm:pt>
    <dgm:pt modelId="{6CA6B2C9-C8C5-4783-8E4B-728A296907FE}" type="pres">
      <dgm:prSet presAssocID="{1AB11B42-923C-45B6-9FBD-21FB9E3F5520}" presName="Name18" presStyleLbl="sibTrans2D1" presStyleIdx="1" presStyleCnt="3"/>
      <dgm:spPr/>
    </dgm:pt>
    <dgm:pt modelId="{C6F72870-DB24-4F46-9B5E-CB3E3835A6F9}" type="pres">
      <dgm:prSet presAssocID="{31B6BFC5-CA31-43A0-9A97-BDFC16569809}" presName="composite1" presStyleCnt="0"/>
      <dgm:spPr/>
    </dgm:pt>
    <dgm:pt modelId="{6651FD39-A048-49D1-A281-661EB049AB04}" type="pres">
      <dgm:prSet presAssocID="{31B6BFC5-CA31-43A0-9A97-BDFC16569809}" presName="dummyNode1" presStyleLbl="node1" presStyleIdx="1" presStyleCnt="4"/>
      <dgm:spPr/>
    </dgm:pt>
    <dgm:pt modelId="{6C12AC22-5974-4C25-94E2-38467E840E05}" type="pres">
      <dgm:prSet presAssocID="{31B6BFC5-CA31-43A0-9A97-BDFC16569809}" presName="childNode1" presStyleLbl="bgAcc1" presStyleIdx="2" presStyleCnt="4">
        <dgm:presLayoutVars>
          <dgm:bulletEnabled val="1"/>
        </dgm:presLayoutVars>
      </dgm:prSet>
      <dgm:spPr/>
    </dgm:pt>
    <dgm:pt modelId="{D72E1DED-670F-455A-8FB7-BE1588CEA890}" type="pres">
      <dgm:prSet presAssocID="{31B6BFC5-CA31-43A0-9A97-BDFC16569809}" presName="childNode1tx" presStyleLbl="bgAcc1" presStyleIdx="2" presStyleCnt="4">
        <dgm:presLayoutVars>
          <dgm:bulletEnabled val="1"/>
        </dgm:presLayoutVars>
      </dgm:prSet>
      <dgm:spPr/>
    </dgm:pt>
    <dgm:pt modelId="{8B49BAEE-6C5E-4883-AA8A-CC16B33169A3}" type="pres">
      <dgm:prSet presAssocID="{31B6BFC5-CA31-43A0-9A97-BDFC16569809}" presName="parentNode1" presStyleLbl="node1" presStyleIdx="2" presStyleCnt="4">
        <dgm:presLayoutVars>
          <dgm:chMax val="1"/>
          <dgm:bulletEnabled val="1"/>
        </dgm:presLayoutVars>
      </dgm:prSet>
      <dgm:spPr/>
    </dgm:pt>
    <dgm:pt modelId="{8DA21ADA-B73E-44D6-8860-86325811A1B0}" type="pres">
      <dgm:prSet presAssocID="{31B6BFC5-CA31-43A0-9A97-BDFC16569809}" presName="connSite1" presStyleCnt="0"/>
      <dgm:spPr/>
    </dgm:pt>
    <dgm:pt modelId="{3B48BD5F-38B6-4F7E-93E4-36B6FEC3BBDD}" type="pres">
      <dgm:prSet presAssocID="{4F745F6C-090F-40E1-A1EC-4D16165B87E6}" presName="Name9" presStyleLbl="sibTrans2D1" presStyleIdx="2" presStyleCnt="3"/>
      <dgm:spPr/>
    </dgm:pt>
    <dgm:pt modelId="{40CD5EE0-20E5-43C4-A692-F9CC6B230FF8}" type="pres">
      <dgm:prSet presAssocID="{4186FE44-69DD-41BA-B2C5-63216B694D09}" presName="composite2" presStyleCnt="0"/>
      <dgm:spPr/>
    </dgm:pt>
    <dgm:pt modelId="{2E9F8952-A3E8-408E-B99E-DA288C4F3968}" type="pres">
      <dgm:prSet presAssocID="{4186FE44-69DD-41BA-B2C5-63216B694D09}" presName="dummyNode2" presStyleLbl="node1" presStyleIdx="2" presStyleCnt="4"/>
      <dgm:spPr/>
    </dgm:pt>
    <dgm:pt modelId="{B7C1882C-E07B-4F22-A4FF-7E2B1518BFA5}" type="pres">
      <dgm:prSet presAssocID="{4186FE44-69DD-41BA-B2C5-63216B694D09}" presName="childNode2" presStyleLbl="bgAcc1" presStyleIdx="3" presStyleCnt="4">
        <dgm:presLayoutVars>
          <dgm:bulletEnabled val="1"/>
        </dgm:presLayoutVars>
      </dgm:prSet>
      <dgm:spPr/>
    </dgm:pt>
    <dgm:pt modelId="{144E06E7-EAF5-4BEF-9B44-2D5D22FB6ED7}" type="pres">
      <dgm:prSet presAssocID="{4186FE44-69DD-41BA-B2C5-63216B694D09}" presName="childNode2tx" presStyleLbl="bgAcc1" presStyleIdx="3" presStyleCnt="4">
        <dgm:presLayoutVars>
          <dgm:bulletEnabled val="1"/>
        </dgm:presLayoutVars>
      </dgm:prSet>
      <dgm:spPr/>
    </dgm:pt>
    <dgm:pt modelId="{2E453CBA-9161-45D6-8DEA-ED62C1E50F1A}" type="pres">
      <dgm:prSet presAssocID="{4186FE44-69DD-41BA-B2C5-63216B694D09}" presName="parentNode2" presStyleLbl="node1" presStyleIdx="3" presStyleCnt="4">
        <dgm:presLayoutVars>
          <dgm:chMax val="0"/>
          <dgm:bulletEnabled val="1"/>
        </dgm:presLayoutVars>
      </dgm:prSet>
      <dgm:spPr/>
    </dgm:pt>
    <dgm:pt modelId="{A04FC674-CE7C-4776-ACB1-65D3D691DDEA}" type="pres">
      <dgm:prSet presAssocID="{4186FE44-69DD-41BA-B2C5-63216B694D09}" presName="connSite2" presStyleCnt="0"/>
      <dgm:spPr/>
    </dgm:pt>
  </dgm:ptLst>
  <dgm:cxnLst>
    <dgm:cxn modelId="{28478B0D-F80A-4C6D-A3EE-CD4C07DB6269}" srcId="{53EAF99E-D899-4960-AC4A-1D180C72A108}" destId="{4186FE44-69DD-41BA-B2C5-63216B694D09}" srcOrd="3" destOrd="0" parTransId="{5E5A6583-3DB1-4AF9-A5AA-125D2688870A}" sibTransId="{5E7E2C79-E22C-455B-8CFA-8BF90A9CEB5F}"/>
    <dgm:cxn modelId="{31A7940F-AE39-4850-A284-A2142DFA8669}" srcId="{53EAF99E-D899-4960-AC4A-1D180C72A108}" destId="{22DD0BF9-77D4-4926-8601-56BBF1970E60}" srcOrd="1" destOrd="0" parTransId="{AA3C570F-C8B5-4A0D-B5EA-BC3175FF6A0A}" sibTransId="{1AB11B42-923C-45B6-9FBD-21FB9E3F5520}"/>
    <dgm:cxn modelId="{2AC3B311-84BD-4470-894A-BB4740EF1C93}" type="presOf" srcId="{AF737B44-EEAC-459D-8FCC-CC8EFEEC451B}" destId="{D72E1DED-670F-455A-8FB7-BE1588CEA890}" srcOrd="1" destOrd="0" presId="urn:microsoft.com/office/officeart/2005/8/layout/hProcess4"/>
    <dgm:cxn modelId="{5042C81C-DE4F-4815-AB77-01432FBE1510}" type="presOf" srcId="{22DD0BF9-77D4-4926-8601-56BBF1970E60}" destId="{D847E979-74EC-4E68-AD5D-E24A643E98C9}" srcOrd="0" destOrd="0" presId="urn:microsoft.com/office/officeart/2005/8/layout/hProcess4"/>
    <dgm:cxn modelId="{CF1C321F-0EA8-4928-BA35-2E170CD06DEA}" type="presOf" srcId="{4E05F04E-69BB-4F47-BD0E-345F822F1933}" destId="{1B617E0B-055A-4505-AFB2-2E30C38A8845}" srcOrd="0" destOrd="0" presId="urn:microsoft.com/office/officeart/2005/8/layout/hProcess4"/>
    <dgm:cxn modelId="{CC9E9820-9C61-4B7F-B967-18BD73842AFF}" srcId="{53EAF99E-D899-4960-AC4A-1D180C72A108}" destId="{31B6BFC5-CA31-43A0-9A97-BDFC16569809}" srcOrd="2" destOrd="0" parTransId="{4C977DE8-4CFC-4E24-9CAE-789FCE39E53E}" sibTransId="{4F745F6C-090F-40E1-A1EC-4D16165B87E6}"/>
    <dgm:cxn modelId="{8FDC442D-CA54-458C-8145-B882C491126B}" srcId="{53EAF99E-D899-4960-AC4A-1D180C72A108}" destId="{F35B4DA1-DFFE-49A7-A609-D9DDDD5A939A}" srcOrd="0" destOrd="0" parTransId="{73515D95-4EE7-4DBF-8CD4-B2E10BD1B3BA}" sibTransId="{17B20B33-4AC6-4398-B117-EB1E691CF476}"/>
    <dgm:cxn modelId="{31A4DF39-8068-4A47-9130-2531712A9207}" type="presOf" srcId="{4E05F04E-69BB-4F47-BD0E-345F822F1933}" destId="{8C3BB177-0F9C-4163-9652-1358EB2D3B03}" srcOrd="1" destOrd="0" presId="urn:microsoft.com/office/officeart/2005/8/layout/hProcess4"/>
    <dgm:cxn modelId="{1738823C-49AA-4C61-93ED-2288B2ECB83E}" srcId="{31B6BFC5-CA31-43A0-9A97-BDFC16569809}" destId="{AF737B44-EEAC-459D-8FCC-CC8EFEEC451B}" srcOrd="0" destOrd="0" parTransId="{0CF2A29E-4DCF-4AC7-8954-41D71BDA7183}" sibTransId="{19FD3295-0CB7-4A2A-87FB-D06CEFB2C6E5}"/>
    <dgm:cxn modelId="{52ED423F-3E89-47C7-B194-CC4343ECEEF9}" type="presOf" srcId="{76CE9D91-FB59-4A70-A022-B5811DC0E1A7}" destId="{1B617E0B-055A-4505-AFB2-2E30C38A8845}" srcOrd="0" destOrd="1" presId="urn:microsoft.com/office/officeart/2005/8/layout/hProcess4"/>
    <dgm:cxn modelId="{A55CEB3F-A597-48FD-8767-F6C1761CECFD}" type="presOf" srcId="{1AB11B42-923C-45B6-9FBD-21FB9E3F5520}" destId="{6CA6B2C9-C8C5-4783-8E4B-728A296907FE}" srcOrd="0" destOrd="0" presId="urn:microsoft.com/office/officeart/2005/8/layout/hProcess4"/>
    <dgm:cxn modelId="{47E7D05E-C4BC-43C1-87FB-FC405269E532}" type="presOf" srcId="{B1562302-56F2-4A04-87C8-2851B7BC0400}" destId="{2955465B-BA82-49F9-9FC7-0B3A46C2B81F}" srcOrd="0" destOrd="0" presId="urn:microsoft.com/office/officeart/2005/8/layout/hProcess4"/>
    <dgm:cxn modelId="{E5A65761-6CBB-4F91-8DEE-2489088C2E53}" type="presOf" srcId="{53EAF99E-D899-4960-AC4A-1D180C72A108}" destId="{7949185D-FBB8-4AEE-8D82-3C535FBA2F76}" srcOrd="0" destOrd="0" presId="urn:microsoft.com/office/officeart/2005/8/layout/hProcess4"/>
    <dgm:cxn modelId="{4AED9F49-7E9E-40F1-9C52-10D664A78CD0}" type="presOf" srcId="{4B658EF9-B3B5-4300-8F12-3400FAD04BEA}" destId="{144E06E7-EAF5-4BEF-9B44-2D5D22FB6ED7}" srcOrd="1" destOrd="1" presId="urn:microsoft.com/office/officeart/2005/8/layout/hProcess4"/>
    <dgm:cxn modelId="{FD68D16D-C51A-4FDD-97AD-E61CA7BEE060}" srcId="{4186FE44-69DD-41BA-B2C5-63216B694D09}" destId="{D8847DC0-B8AA-452D-A492-C0FD426F0F56}" srcOrd="0" destOrd="0" parTransId="{E7A67784-49AB-43C3-BDCB-145B9E808161}" sibTransId="{E264880E-3331-4444-94CD-F379F30E7B72}"/>
    <dgm:cxn modelId="{2C704751-62AA-4E29-A61F-DCA8DB74725E}" type="presOf" srcId="{3F774708-3D08-4458-8D8C-6B65BED827C3}" destId="{D72E1DED-670F-455A-8FB7-BE1588CEA890}" srcOrd="1" destOrd="1" presId="urn:microsoft.com/office/officeart/2005/8/layout/hProcess4"/>
    <dgm:cxn modelId="{79F6C176-8540-4400-9242-C35CBE5D7034}" type="presOf" srcId="{B1562302-56F2-4A04-87C8-2851B7BC0400}" destId="{CAFD8B18-D76D-4890-9000-C9E435688347}" srcOrd="1" destOrd="0" presId="urn:microsoft.com/office/officeart/2005/8/layout/hProcess4"/>
    <dgm:cxn modelId="{BF6BBE7A-EBC7-4750-A2E3-5A8E3495A6BC}" type="presOf" srcId="{4F745F6C-090F-40E1-A1EC-4D16165B87E6}" destId="{3B48BD5F-38B6-4F7E-93E4-36B6FEC3BBDD}" srcOrd="0" destOrd="0" presId="urn:microsoft.com/office/officeart/2005/8/layout/hProcess4"/>
    <dgm:cxn modelId="{9D46C181-B020-4082-9F31-483CBEA2E0BA}" srcId="{22DD0BF9-77D4-4926-8601-56BBF1970E60}" destId="{28CCF2DD-E9AD-4DFC-9F6F-2B874D1EACF1}" srcOrd="1" destOrd="0" parTransId="{CD3AC67B-C3A0-4BBD-80AF-312B2E3D8B60}" sibTransId="{CD002A79-E69E-4B30-BCAD-CB060E35472C}"/>
    <dgm:cxn modelId="{E4A5A789-18C5-4854-A6D6-38114BA58054}" type="presOf" srcId="{4186FE44-69DD-41BA-B2C5-63216B694D09}" destId="{2E453CBA-9161-45D6-8DEA-ED62C1E50F1A}" srcOrd="0" destOrd="0" presId="urn:microsoft.com/office/officeart/2005/8/layout/hProcess4"/>
    <dgm:cxn modelId="{54B31293-857A-486C-A835-284613D10FE4}" srcId="{4186FE44-69DD-41BA-B2C5-63216B694D09}" destId="{4B658EF9-B3B5-4300-8F12-3400FAD04BEA}" srcOrd="1" destOrd="0" parTransId="{34B77AD2-901B-411A-BF6C-1C5DD808C5D8}" sibTransId="{A729D7A1-D9DC-4030-BE5A-DB9D91C3B00B}"/>
    <dgm:cxn modelId="{C1A54B9F-14E8-47C5-992B-4C989707B0A2}" srcId="{F35B4DA1-DFFE-49A7-A609-D9DDDD5A939A}" destId="{76CE9D91-FB59-4A70-A022-B5811DC0E1A7}" srcOrd="1" destOrd="0" parTransId="{F5478EED-56B6-4BF5-A21D-4866943C54CC}" sibTransId="{E1C0D777-D337-4500-9A98-797DE2878C01}"/>
    <dgm:cxn modelId="{DD6640A0-CBDF-4B34-A896-872F8645F53F}" type="presOf" srcId="{4B658EF9-B3B5-4300-8F12-3400FAD04BEA}" destId="{B7C1882C-E07B-4F22-A4FF-7E2B1518BFA5}" srcOrd="0" destOrd="1" presId="urn:microsoft.com/office/officeart/2005/8/layout/hProcess4"/>
    <dgm:cxn modelId="{3132C3A5-BF9A-4EC0-97BF-6587F401A9FA}" srcId="{22DD0BF9-77D4-4926-8601-56BBF1970E60}" destId="{B1562302-56F2-4A04-87C8-2851B7BC0400}" srcOrd="0" destOrd="0" parTransId="{88523816-DEEE-4E48-B0B1-453713B3DAB3}" sibTransId="{FC725ABB-1AFE-4544-A458-52698018237D}"/>
    <dgm:cxn modelId="{6DC69EAA-36D7-4BB8-81CE-A15BD1F14889}" type="presOf" srcId="{76CE9D91-FB59-4A70-A022-B5811DC0E1A7}" destId="{8C3BB177-0F9C-4163-9652-1358EB2D3B03}" srcOrd="1" destOrd="1" presId="urn:microsoft.com/office/officeart/2005/8/layout/hProcess4"/>
    <dgm:cxn modelId="{282116AB-BB3A-4FF9-B537-1B1D8FEE2D45}" type="presOf" srcId="{F35B4DA1-DFFE-49A7-A609-D9DDDD5A939A}" destId="{73497990-0A2F-4E20-8628-27910602CA1B}" srcOrd="0" destOrd="0" presId="urn:microsoft.com/office/officeart/2005/8/layout/hProcess4"/>
    <dgm:cxn modelId="{856DE4B7-8156-412D-BBD0-C6107A942FF0}" type="presOf" srcId="{28CCF2DD-E9AD-4DFC-9F6F-2B874D1EACF1}" destId="{2955465B-BA82-49F9-9FC7-0B3A46C2B81F}" srcOrd="0" destOrd="1" presId="urn:microsoft.com/office/officeart/2005/8/layout/hProcess4"/>
    <dgm:cxn modelId="{5D9A23B8-26BB-4069-95F9-BF5F70B3A845}" type="presOf" srcId="{28CCF2DD-E9AD-4DFC-9F6F-2B874D1EACF1}" destId="{CAFD8B18-D76D-4890-9000-C9E435688347}" srcOrd="1" destOrd="1" presId="urn:microsoft.com/office/officeart/2005/8/layout/hProcess4"/>
    <dgm:cxn modelId="{284A2CBC-1E0B-4D3F-BE3A-34BA9FBDAEB7}" type="presOf" srcId="{D8847DC0-B8AA-452D-A492-C0FD426F0F56}" destId="{B7C1882C-E07B-4F22-A4FF-7E2B1518BFA5}" srcOrd="0" destOrd="0" presId="urn:microsoft.com/office/officeart/2005/8/layout/hProcess4"/>
    <dgm:cxn modelId="{AF6DB2CC-3984-48FD-96FF-274B15194CBB}" type="presOf" srcId="{31B6BFC5-CA31-43A0-9A97-BDFC16569809}" destId="{8B49BAEE-6C5E-4883-AA8A-CC16B33169A3}" srcOrd="0" destOrd="0" presId="urn:microsoft.com/office/officeart/2005/8/layout/hProcess4"/>
    <dgm:cxn modelId="{66A0A6DA-6912-45B6-82BD-2F529A9C9763}" type="presOf" srcId="{17B20B33-4AC6-4398-B117-EB1E691CF476}" destId="{92150DC1-D7B2-459D-ADC7-2F56DD02FCD8}" srcOrd="0" destOrd="0" presId="urn:microsoft.com/office/officeart/2005/8/layout/hProcess4"/>
    <dgm:cxn modelId="{904787DF-8E5B-428E-B4BF-B9CDD0E8BC26}" type="presOf" srcId="{D8847DC0-B8AA-452D-A492-C0FD426F0F56}" destId="{144E06E7-EAF5-4BEF-9B44-2D5D22FB6ED7}" srcOrd="1" destOrd="0" presId="urn:microsoft.com/office/officeart/2005/8/layout/hProcess4"/>
    <dgm:cxn modelId="{A92223E2-1559-4BB8-A21A-385A57D6E6B3}" srcId="{31B6BFC5-CA31-43A0-9A97-BDFC16569809}" destId="{3F774708-3D08-4458-8D8C-6B65BED827C3}" srcOrd="1" destOrd="0" parTransId="{A412EA7D-9622-49E8-AACA-3756790960DC}" sibTransId="{A8480F1C-E2D5-483F-A826-8046B19AD264}"/>
    <dgm:cxn modelId="{1190D0E2-1E04-459A-A365-7CCEF5924B7E}" srcId="{F35B4DA1-DFFE-49A7-A609-D9DDDD5A939A}" destId="{4E05F04E-69BB-4F47-BD0E-345F822F1933}" srcOrd="0" destOrd="0" parTransId="{DC9B3EBC-91D7-4289-9C9B-7E365EDE2CD0}" sibTransId="{E8F0B1D9-21B5-4DFF-9EAE-2386907FFD03}"/>
    <dgm:cxn modelId="{F94647E8-AD43-45C4-A00F-8209488F1C25}" type="presOf" srcId="{AF737B44-EEAC-459D-8FCC-CC8EFEEC451B}" destId="{6C12AC22-5974-4C25-94E2-38467E840E05}" srcOrd="0" destOrd="0" presId="urn:microsoft.com/office/officeart/2005/8/layout/hProcess4"/>
    <dgm:cxn modelId="{771842F2-DB22-4CF4-AB9A-2959A8CC5B5E}" type="presOf" srcId="{3F774708-3D08-4458-8D8C-6B65BED827C3}" destId="{6C12AC22-5974-4C25-94E2-38467E840E05}" srcOrd="0" destOrd="1" presId="urn:microsoft.com/office/officeart/2005/8/layout/hProcess4"/>
    <dgm:cxn modelId="{6F05CFAB-2983-4A67-95B4-1C42E0242B8D}" type="presParOf" srcId="{7949185D-FBB8-4AEE-8D82-3C535FBA2F76}" destId="{3C413808-CA88-4D72-9A42-4164EFCDFD44}" srcOrd="0" destOrd="0" presId="urn:microsoft.com/office/officeart/2005/8/layout/hProcess4"/>
    <dgm:cxn modelId="{7EC00A3B-9A20-4384-811B-47FAF3134971}" type="presParOf" srcId="{7949185D-FBB8-4AEE-8D82-3C535FBA2F76}" destId="{0E4A08F0-506F-4029-99EF-480EB5E7BC2F}" srcOrd="1" destOrd="0" presId="urn:microsoft.com/office/officeart/2005/8/layout/hProcess4"/>
    <dgm:cxn modelId="{826CF9BA-A599-4D73-AEF5-5EF43B80DCE1}" type="presParOf" srcId="{7949185D-FBB8-4AEE-8D82-3C535FBA2F76}" destId="{3B06F905-E79D-4AAA-A8B8-96B6E65BB961}" srcOrd="2" destOrd="0" presId="urn:microsoft.com/office/officeart/2005/8/layout/hProcess4"/>
    <dgm:cxn modelId="{173EA613-E774-4EE5-8195-F0AE91430F8F}" type="presParOf" srcId="{3B06F905-E79D-4AAA-A8B8-96B6E65BB961}" destId="{1123C2AE-C581-435A-8ED1-31DA1F7E8670}" srcOrd="0" destOrd="0" presId="urn:microsoft.com/office/officeart/2005/8/layout/hProcess4"/>
    <dgm:cxn modelId="{9E395824-CEE8-4867-A55A-AAD4C4FD5B8F}" type="presParOf" srcId="{1123C2AE-C581-435A-8ED1-31DA1F7E8670}" destId="{1D936FBE-342F-4F7A-817B-0B81AEECC1A8}" srcOrd="0" destOrd="0" presId="urn:microsoft.com/office/officeart/2005/8/layout/hProcess4"/>
    <dgm:cxn modelId="{6B9DBF21-B49F-4795-8EBB-E86FDB31CD2E}" type="presParOf" srcId="{1123C2AE-C581-435A-8ED1-31DA1F7E8670}" destId="{1B617E0B-055A-4505-AFB2-2E30C38A8845}" srcOrd="1" destOrd="0" presId="urn:microsoft.com/office/officeart/2005/8/layout/hProcess4"/>
    <dgm:cxn modelId="{73631085-FE10-430E-8E26-07CD03446BF7}" type="presParOf" srcId="{1123C2AE-C581-435A-8ED1-31DA1F7E8670}" destId="{8C3BB177-0F9C-4163-9652-1358EB2D3B03}" srcOrd="2" destOrd="0" presId="urn:microsoft.com/office/officeart/2005/8/layout/hProcess4"/>
    <dgm:cxn modelId="{7F5550DE-F77A-404E-AD35-F2D77B4008B2}" type="presParOf" srcId="{1123C2AE-C581-435A-8ED1-31DA1F7E8670}" destId="{73497990-0A2F-4E20-8628-27910602CA1B}" srcOrd="3" destOrd="0" presId="urn:microsoft.com/office/officeart/2005/8/layout/hProcess4"/>
    <dgm:cxn modelId="{50E892D3-A2BE-4EB0-9689-5A86D8CCC300}" type="presParOf" srcId="{1123C2AE-C581-435A-8ED1-31DA1F7E8670}" destId="{FC6898DB-72B9-4241-9F40-537A4F7969FF}" srcOrd="4" destOrd="0" presId="urn:microsoft.com/office/officeart/2005/8/layout/hProcess4"/>
    <dgm:cxn modelId="{B59A241E-B77A-46BC-8B45-42C310ACF47A}" type="presParOf" srcId="{3B06F905-E79D-4AAA-A8B8-96B6E65BB961}" destId="{92150DC1-D7B2-459D-ADC7-2F56DD02FCD8}" srcOrd="1" destOrd="0" presId="urn:microsoft.com/office/officeart/2005/8/layout/hProcess4"/>
    <dgm:cxn modelId="{ABBAC533-A2CC-441C-9D6C-8E0B97950CF2}" type="presParOf" srcId="{3B06F905-E79D-4AAA-A8B8-96B6E65BB961}" destId="{BB395129-5F9C-4C42-BD3D-AA6C5858477A}" srcOrd="2" destOrd="0" presId="urn:microsoft.com/office/officeart/2005/8/layout/hProcess4"/>
    <dgm:cxn modelId="{2C4EF1F3-0FC1-4288-BF7B-053A4033504C}" type="presParOf" srcId="{BB395129-5F9C-4C42-BD3D-AA6C5858477A}" destId="{1E5A0AA2-D690-4AC3-B4A4-D0D02427F0E5}" srcOrd="0" destOrd="0" presId="urn:microsoft.com/office/officeart/2005/8/layout/hProcess4"/>
    <dgm:cxn modelId="{2388145D-6F1F-459D-AD52-A824ED6A68B4}" type="presParOf" srcId="{BB395129-5F9C-4C42-BD3D-AA6C5858477A}" destId="{2955465B-BA82-49F9-9FC7-0B3A46C2B81F}" srcOrd="1" destOrd="0" presId="urn:microsoft.com/office/officeart/2005/8/layout/hProcess4"/>
    <dgm:cxn modelId="{D0F50292-BA90-45C6-BD6D-6C05B7913FE5}" type="presParOf" srcId="{BB395129-5F9C-4C42-BD3D-AA6C5858477A}" destId="{CAFD8B18-D76D-4890-9000-C9E435688347}" srcOrd="2" destOrd="0" presId="urn:microsoft.com/office/officeart/2005/8/layout/hProcess4"/>
    <dgm:cxn modelId="{91D3F9CC-DCD8-415E-AB53-AB8AA7EE66A9}" type="presParOf" srcId="{BB395129-5F9C-4C42-BD3D-AA6C5858477A}" destId="{D847E979-74EC-4E68-AD5D-E24A643E98C9}" srcOrd="3" destOrd="0" presId="urn:microsoft.com/office/officeart/2005/8/layout/hProcess4"/>
    <dgm:cxn modelId="{C4AD658E-FD31-483D-A5DB-A3BC1ACB9468}" type="presParOf" srcId="{BB395129-5F9C-4C42-BD3D-AA6C5858477A}" destId="{06F72828-6247-42B2-B06D-5459572D3AE6}" srcOrd="4" destOrd="0" presId="urn:microsoft.com/office/officeart/2005/8/layout/hProcess4"/>
    <dgm:cxn modelId="{A08CD7FE-B909-47F4-8970-3514421CC79F}" type="presParOf" srcId="{3B06F905-E79D-4AAA-A8B8-96B6E65BB961}" destId="{6CA6B2C9-C8C5-4783-8E4B-728A296907FE}" srcOrd="3" destOrd="0" presId="urn:microsoft.com/office/officeart/2005/8/layout/hProcess4"/>
    <dgm:cxn modelId="{20D6C658-5F6F-4DFE-8CE9-0C2F582F7503}" type="presParOf" srcId="{3B06F905-E79D-4AAA-A8B8-96B6E65BB961}" destId="{C6F72870-DB24-4F46-9B5E-CB3E3835A6F9}" srcOrd="4" destOrd="0" presId="urn:microsoft.com/office/officeart/2005/8/layout/hProcess4"/>
    <dgm:cxn modelId="{A5C33CDC-1079-4773-9994-39066DBD1319}" type="presParOf" srcId="{C6F72870-DB24-4F46-9B5E-CB3E3835A6F9}" destId="{6651FD39-A048-49D1-A281-661EB049AB04}" srcOrd="0" destOrd="0" presId="urn:microsoft.com/office/officeart/2005/8/layout/hProcess4"/>
    <dgm:cxn modelId="{149C59DA-5C40-4000-BF20-B99F92078A98}" type="presParOf" srcId="{C6F72870-DB24-4F46-9B5E-CB3E3835A6F9}" destId="{6C12AC22-5974-4C25-94E2-38467E840E05}" srcOrd="1" destOrd="0" presId="urn:microsoft.com/office/officeart/2005/8/layout/hProcess4"/>
    <dgm:cxn modelId="{B9F97A15-C2ED-46A6-9153-6785CC449621}" type="presParOf" srcId="{C6F72870-DB24-4F46-9B5E-CB3E3835A6F9}" destId="{D72E1DED-670F-455A-8FB7-BE1588CEA890}" srcOrd="2" destOrd="0" presId="urn:microsoft.com/office/officeart/2005/8/layout/hProcess4"/>
    <dgm:cxn modelId="{7FFAB29D-9383-4AA8-8150-1CBF0D7497DF}" type="presParOf" srcId="{C6F72870-DB24-4F46-9B5E-CB3E3835A6F9}" destId="{8B49BAEE-6C5E-4883-AA8A-CC16B33169A3}" srcOrd="3" destOrd="0" presId="urn:microsoft.com/office/officeart/2005/8/layout/hProcess4"/>
    <dgm:cxn modelId="{4FC966A3-8CFC-44AF-8CBE-A116B0EC3623}" type="presParOf" srcId="{C6F72870-DB24-4F46-9B5E-CB3E3835A6F9}" destId="{8DA21ADA-B73E-44D6-8860-86325811A1B0}" srcOrd="4" destOrd="0" presId="urn:microsoft.com/office/officeart/2005/8/layout/hProcess4"/>
    <dgm:cxn modelId="{50F02655-DC04-4419-B11C-B502BB5A6D4C}" type="presParOf" srcId="{3B06F905-E79D-4AAA-A8B8-96B6E65BB961}" destId="{3B48BD5F-38B6-4F7E-93E4-36B6FEC3BBDD}" srcOrd="5" destOrd="0" presId="urn:microsoft.com/office/officeart/2005/8/layout/hProcess4"/>
    <dgm:cxn modelId="{A92FA59D-7AAE-4625-9B12-3D2D5A766566}" type="presParOf" srcId="{3B06F905-E79D-4AAA-A8B8-96B6E65BB961}" destId="{40CD5EE0-20E5-43C4-A692-F9CC6B230FF8}" srcOrd="6" destOrd="0" presId="urn:microsoft.com/office/officeart/2005/8/layout/hProcess4"/>
    <dgm:cxn modelId="{E54E99F8-ABD5-4F11-B459-78900B12240D}" type="presParOf" srcId="{40CD5EE0-20E5-43C4-A692-F9CC6B230FF8}" destId="{2E9F8952-A3E8-408E-B99E-DA288C4F3968}" srcOrd="0" destOrd="0" presId="urn:microsoft.com/office/officeart/2005/8/layout/hProcess4"/>
    <dgm:cxn modelId="{8F40F5AB-8370-4822-A200-6669CAFE3BE2}" type="presParOf" srcId="{40CD5EE0-20E5-43C4-A692-F9CC6B230FF8}" destId="{B7C1882C-E07B-4F22-A4FF-7E2B1518BFA5}" srcOrd="1" destOrd="0" presId="urn:microsoft.com/office/officeart/2005/8/layout/hProcess4"/>
    <dgm:cxn modelId="{26AA6D76-5275-452A-96F8-5630EAC1A770}" type="presParOf" srcId="{40CD5EE0-20E5-43C4-A692-F9CC6B230FF8}" destId="{144E06E7-EAF5-4BEF-9B44-2D5D22FB6ED7}" srcOrd="2" destOrd="0" presId="urn:microsoft.com/office/officeart/2005/8/layout/hProcess4"/>
    <dgm:cxn modelId="{433563E2-B763-47A6-8D42-DD5A92CBE63A}" type="presParOf" srcId="{40CD5EE0-20E5-43C4-A692-F9CC6B230FF8}" destId="{2E453CBA-9161-45D6-8DEA-ED62C1E50F1A}" srcOrd="3" destOrd="0" presId="urn:microsoft.com/office/officeart/2005/8/layout/hProcess4"/>
    <dgm:cxn modelId="{41A52DA0-8552-4C3F-8C61-D2AF0D92DD0A}" type="presParOf" srcId="{40CD5EE0-20E5-43C4-A692-F9CC6B230FF8}" destId="{A04FC674-CE7C-4776-ACB1-65D3D691DDE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17E0B-055A-4505-AFB2-2E30C38A8845}">
      <dsp:nvSpPr>
        <dsp:cNvPr id="0" name=""/>
        <dsp:cNvSpPr/>
      </dsp:nvSpPr>
      <dsp:spPr>
        <a:xfrm>
          <a:off x="2885"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gathering</a:t>
          </a:r>
          <a:endParaRPr lang="en-IN" sz="2000" kern="1200" dirty="0"/>
        </a:p>
        <a:p>
          <a:pPr marL="228600" lvl="1" indent="-228600" algn="l" defTabSz="889000">
            <a:lnSpc>
              <a:spcPct val="90000"/>
            </a:lnSpc>
            <a:spcBef>
              <a:spcPct val="0"/>
            </a:spcBef>
            <a:spcAft>
              <a:spcPct val="15000"/>
            </a:spcAft>
            <a:buChar char="•"/>
          </a:pPr>
          <a:r>
            <a:rPr lang="en-US" sz="2000" kern="1200" dirty="0"/>
            <a:t>Pre-Processing</a:t>
          </a:r>
          <a:endParaRPr lang="en-IN" sz="2000" kern="1200" dirty="0"/>
        </a:p>
      </dsp:txBody>
      <dsp:txXfrm>
        <a:off x="46263" y="1372616"/>
        <a:ext cx="2198601" cy="1394269"/>
      </dsp:txXfrm>
    </dsp:sp>
    <dsp:sp modelId="{92150DC1-D7B2-459D-ADC7-2F56DD02FCD8}">
      <dsp:nvSpPr>
        <dsp:cNvPr id="0" name=""/>
        <dsp:cNvSpPr/>
      </dsp:nvSpPr>
      <dsp:spPr>
        <a:xfrm>
          <a:off x="1252634"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497990-0A2F-4E20-8628-27910602CA1B}">
      <dsp:nvSpPr>
        <dsp:cNvPr id="0" name=""/>
        <dsp:cNvSpPr/>
      </dsp:nvSpPr>
      <dsp:spPr>
        <a:xfrm>
          <a:off x="510742"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- 1</a:t>
          </a:r>
          <a:endParaRPr lang="en-IN" sz="3100" kern="1200" dirty="0"/>
        </a:p>
      </dsp:txBody>
      <dsp:txXfrm>
        <a:off x="534403" y="2833924"/>
        <a:ext cx="1984106" cy="760510"/>
      </dsp:txXfrm>
    </dsp:sp>
    <dsp:sp modelId="{2955465B-BA82-49F9-9FC7-0B3A46C2B81F}">
      <dsp:nvSpPr>
        <dsp:cNvPr id="0" name=""/>
        <dsp:cNvSpPr/>
      </dsp:nvSpPr>
      <dsp:spPr>
        <a:xfrm>
          <a:off x="3034997"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training</a:t>
          </a:r>
          <a:endParaRPr lang="en-IN" sz="2000" kern="1200" dirty="0"/>
        </a:p>
        <a:p>
          <a:pPr marL="228600" lvl="1" indent="-228600" algn="l" defTabSz="889000">
            <a:lnSpc>
              <a:spcPct val="90000"/>
            </a:lnSpc>
            <a:spcBef>
              <a:spcPct val="0"/>
            </a:spcBef>
            <a:spcAft>
              <a:spcPct val="15000"/>
            </a:spcAft>
            <a:buChar char="•"/>
          </a:pPr>
          <a:r>
            <a:rPr lang="en-US" sz="2000" kern="1200" dirty="0"/>
            <a:t>Model generation</a:t>
          </a:r>
          <a:endParaRPr lang="en-IN" sz="2000" kern="1200" dirty="0"/>
        </a:p>
      </dsp:txBody>
      <dsp:txXfrm>
        <a:off x="3078375" y="1776532"/>
        <a:ext cx="2198601" cy="1394269"/>
      </dsp:txXfrm>
    </dsp:sp>
    <dsp:sp modelId="{6CA6B2C9-C8C5-4783-8E4B-728A296907FE}">
      <dsp:nvSpPr>
        <dsp:cNvPr id="0" name=""/>
        <dsp:cNvSpPr/>
      </dsp:nvSpPr>
      <dsp:spPr>
        <a:xfrm>
          <a:off x="4265701" y="111766"/>
          <a:ext cx="2995721" cy="2995721"/>
        </a:xfrm>
        <a:prstGeom prst="circularArrow">
          <a:avLst>
            <a:gd name="adj1" fmla="val 3455"/>
            <a:gd name="adj2" fmla="val 428188"/>
            <a:gd name="adj3" fmla="val 19396302"/>
            <a:gd name="adj4" fmla="val 12575511"/>
            <a:gd name="adj5" fmla="val 40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47E979-74EC-4E68-AD5D-E24A643E98C9}">
      <dsp:nvSpPr>
        <dsp:cNvPr id="0" name=""/>
        <dsp:cNvSpPr/>
      </dsp:nvSpPr>
      <dsp:spPr>
        <a:xfrm>
          <a:off x="3542854"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- 2</a:t>
          </a:r>
          <a:endParaRPr lang="en-IN" sz="3100" kern="1200" dirty="0"/>
        </a:p>
      </dsp:txBody>
      <dsp:txXfrm>
        <a:off x="3566515" y="948983"/>
        <a:ext cx="1984106" cy="760510"/>
      </dsp:txXfrm>
    </dsp:sp>
    <dsp:sp modelId="{6C12AC22-5974-4C25-94E2-38467E840E05}">
      <dsp:nvSpPr>
        <dsp:cNvPr id="0" name=""/>
        <dsp:cNvSpPr/>
      </dsp:nvSpPr>
      <dsp:spPr>
        <a:xfrm>
          <a:off x="6067109"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API Integration</a:t>
          </a:r>
          <a:endParaRPr lang="en-IN" sz="2000" kern="1200" dirty="0"/>
        </a:p>
        <a:p>
          <a:pPr marL="228600" lvl="1" indent="-228600" algn="l" defTabSz="889000">
            <a:lnSpc>
              <a:spcPct val="90000"/>
            </a:lnSpc>
            <a:spcBef>
              <a:spcPct val="0"/>
            </a:spcBef>
            <a:spcAft>
              <a:spcPct val="15000"/>
            </a:spcAft>
            <a:buChar char="•"/>
          </a:pPr>
          <a:r>
            <a:rPr lang="en-US" sz="2000" kern="1200" dirty="0"/>
            <a:t>Password management</a:t>
          </a:r>
          <a:endParaRPr lang="en-IN" sz="2000" kern="1200" dirty="0"/>
        </a:p>
      </dsp:txBody>
      <dsp:txXfrm>
        <a:off x="6110487" y="1372616"/>
        <a:ext cx="2198601" cy="1394269"/>
      </dsp:txXfrm>
    </dsp:sp>
    <dsp:sp modelId="{3B48BD5F-38B6-4F7E-93E4-36B6FEC3BBDD}">
      <dsp:nvSpPr>
        <dsp:cNvPr id="0" name=""/>
        <dsp:cNvSpPr/>
      </dsp:nvSpPr>
      <dsp:spPr>
        <a:xfrm>
          <a:off x="7316858"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49BAEE-6C5E-4883-AA8A-CC16B33169A3}">
      <dsp:nvSpPr>
        <dsp:cNvPr id="0" name=""/>
        <dsp:cNvSpPr/>
      </dsp:nvSpPr>
      <dsp:spPr>
        <a:xfrm>
          <a:off x="6574966"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- 3</a:t>
          </a:r>
          <a:endParaRPr lang="en-IN" sz="3100" kern="1200" dirty="0"/>
        </a:p>
      </dsp:txBody>
      <dsp:txXfrm>
        <a:off x="6598627" y="2833924"/>
        <a:ext cx="1984106" cy="760510"/>
      </dsp:txXfrm>
    </dsp:sp>
    <dsp:sp modelId="{B7C1882C-E07B-4F22-A4FF-7E2B1518BFA5}">
      <dsp:nvSpPr>
        <dsp:cNvPr id="0" name=""/>
        <dsp:cNvSpPr/>
      </dsp:nvSpPr>
      <dsp:spPr>
        <a:xfrm>
          <a:off x="9099222"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UI / UX development</a:t>
          </a:r>
          <a:endParaRPr lang="en-IN" sz="2000" kern="1200" dirty="0"/>
        </a:p>
        <a:p>
          <a:pPr marL="228600" lvl="1" indent="-228600" algn="l" defTabSz="889000">
            <a:lnSpc>
              <a:spcPct val="90000"/>
            </a:lnSpc>
            <a:spcBef>
              <a:spcPct val="0"/>
            </a:spcBef>
            <a:spcAft>
              <a:spcPct val="15000"/>
            </a:spcAft>
            <a:buChar char="•"/>
          </a:pPr>
          <a:r>
            <a:rPr lang="en-US" sz="2000" kern="1200" dirty="0"/>
            <a:t>Deployment</a:t>
          </a:r>
          <a:endParaRPr lang="en-IN" sz="2000" kern="1200" dirty="0"/>
        </a:p>
      </dsp:txBody>
      <dsp:txXfrm>
        <a:off x="9142600" y="1776532"/>
        <a:ext cx="2198601" cy="1394269"/>
      </dsp:txXfrm>
    </dsp:sp>
    <dsp:sp modelId="{2E453CBA-9161-45D6-8DEA-ED62C1E50F1A}">
      <dsp:nvSpPr>
        <dsp:cNvPr id="0" name=""/>
        <dsp:cNvSpPr/>
      </dsp:nvSpPr>
      <dsp:spPr>
        <a:xfrm>
          <a:off x="9607079"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4</a:t>
          </a:r>
          <a:endParaRPr lang="en-IN" sz="3100" kern="1200" dirty="0"/>
        </a:p>
      </dsp:txBody>
      <dsp:txXfrm>
        <a:off x="9630740" y="948983"/>
        <a:ext cx="1984106" cy="7605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6B1CA-19E1-4FF5-91DD-31749E3E704A}" type="datetimeFigureOut">
              <a:rPr lang="en-IN" smtClean="0"/>
              <a:t>31-01-2024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5B4E-73FF-4BFA-9BAD-90E7832DF820}" type="slidenum">
              <a:rPr lang="en-IN" smtClean="0"/>
              <a:t>‹#›</a:t>
            </a:fld>
            <a:endParaRPr lang="en-IN" dirty="0"/>
          </a:p>
        </p:txBody>
      </p:sp>
    </p:spTree>
    <p:extLst>
      <p:ext uri="{BB962C8B-B14F-4D97-AF65-F5344CB8AC3E}">
        <p14:creationId xmlns:p14="http://schemas.microsoft.com/office/powerpoint/2010/main" val="183583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Color code:</a:t>
            </a:r>
          </a:p>
          <a:p>
            <a:r>
              <a:rPr lang="en-IN" dirty="0"/>
              <a:t>60 – 6B90B2</a:t>
            </a:r>
          </a:p>
          <a:p>
            <a:r>
              <a:rPr lang="en-IN" dirty="0"/>
              <a:t>30 – 1B558E</a:t>
            </a:r>
          </a:p>
          <a:p>
            <a:r>
              <a:rPr lang="en-IN" dirty="0"/>
              <a:t>10 – CCD64D</a:t>
            </a:r>
          </a:p>
        </p:txBody>
      </p:sp>
      <p:sp>
        <p:nvSpPr>
          <p:cNvPr id="4" name="Slide Number Placeholder 3"/>
          <p:cNvSpPr>
            <a:spLocks noGrp="1"/>
          </p:cNvSpPr>
          <p:nvPr>
            <p:ph type="sldNum" sz="quarter" idx="5"/>
          </p:nvPr>
        </p:nvSpPr>
        <p:spPr/>
        <p:txBody>
          <a:bodyPr/>
          <a:lstStyle/>
          <a:p>
            <a:fld id="{620B5B4E-73FF-4BFA-9BAD-90E7832DF820}" type="slidenum">
              <a:rPr lang="en-IN" smtClean="0"/>
              <a:t>1</a:t>
            </a:fld>
            <a:endParaRPr lang="en-IN" dirty="0"/>
          </a:p>
        </p:txBody>
      </p:sp>
    </p:spTree>
    <p:extLst>
      <p:ext uri="{BB962C8B-B14F-4D97-AF65-F5344CB8AC3E}">
        <p14:creationId xmlns:p14="http://schemas.microsoft.com/office/powerpoint/2010/main" val="36794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333-9358-C548-3CE7-3B964D9C6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43B69-CF59-67B1-1677-31355F003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6B9FF6-C25D-7CF6-D067-649306C5F2A0}"/>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4A5642B3-FBB6-3A19-1FC4-1B566A8644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223B40-C023-EAAA-6BC9-AD2D35AFD21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13970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74F-0F52-46FD-1495-B4CAA301AA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B411D-984E-0B0A-72FB-A6BB30022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04B9B-2201-B5F9-1ACA-D8720F85FB0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7F91D458-AF60-804E-6737-CE9C5808FC7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7F2A3D-29CA-0360-A8D9-F962667CF7BE}"/>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26357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9D0D-F672-A082-5326-D65694596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647C3-0F30-89F0-63BC-E079A32DE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C3A69-89C6-5484-7AEE-05EC04F3DD42}"/>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D4038F89-DD61-00A2-4EBB-8C11FF3666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F25616-9AAF-C461-5A26-9A82892D4BD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8150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E0A2-138F-4E17-B901-FD65A15BB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0C374-9A3D-E2C8-F4BB-694DD6AD6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E9640-97C2-F8D0-8B33-0BB2E1F7C340}"/>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3AEE9779-64B2-1EAB-08D2-D9F89CEDD8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037D19-E255-6791-163D-5861D8DBA592}"/>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9600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D71-4EBF-F532-FA75-CFD699801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88D5B-E536-0E9E-252A-C136C1ADD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11DB9-6B3E-E6F2-F49E-39E281A2E6BE}"/>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15120ACC-7092-26F3-C5AE-7709CA1921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D119BF-FAD5-4CE0-9BE1-FE6AC00D0F06}"/>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4954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2D4-4C05-938A-80AD-256B92E5A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95BACA-C9CD-5521-29C5-72C7B610D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264B80-090B-7288-AAF3-D7C5CF63F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431ED-00AC-C5AF-F784-79FC98667A37}"/>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301A6716-CEA6-B8EB-77F4-6F25B614A7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0899AF-C52B-F1F0-99B1-B3BAA4B8929D}"/>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62190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83D3-2D9C-981D-5294-51D741BF21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BA8D28-3133-8700-06C5-663CCBA63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29E8E-1C62-EDAC-7DFC-1C1320D849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96E310-10B1-0226-6376-7D4F5F4C3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FC683-5382-23C8-75A2-5629D9656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7FED4-AE53-9DA2-9F7C-86892CE54AF5}"/>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8" name="Footer Placeholder 7">
            <a:extLst>
              <a:ext uri="{FF2B5EF4-FFF2-40B4-BE49-F238E27FC236}">
                <a16:creationId xmlns:a16="http://schemas.microsoft.com/office/drawing/2014/main" id="{0ABBCC1D-BACD-F6AB-207A-144C2392EAC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291C918-A444-FEFD-1145-169E221CF40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96667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853F-1256-1B3D-FC63-D8E934752D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358D9-EC98-1619-D822-E73C9C2E4049}"/>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4" name="Footer Placeholder 3">
            <a:extLst>
              <a:ext uri="{FF2B5EF4-FFF2-40B4-BE49-F238E27FC236}">
                <a16:creationId xmlns:a16="http://schemas.microsoft.com/office/drawing/2014/main" id="{BCE9B56A-F6D1-D5F9-045B-2D33A132E9C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CF40F7-4466-B18E-E602-0CCD990BA5E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44465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92632-C609-3756-535E-97FCA956FE2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3" name="Footer Placeholder 2">
            <a:extLst>
              <a:ext uri="{FF2B5EF4-FFF2-40B4-BE49-F238E27FC236}">
                <a16:creationId xmlns:a16="http://schemas.microsoft.com/office/drawing/2014/main" id="{89BFBCE0-F3C7-5D84-0CD1-C8D71100E4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0C0A8FC-19A7-CA5D-A663-D145DC71A0F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3566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9441-1305-6FE3-55A4-C1706F5F3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2A0F02-2692-2F7C-DFB2-A7DBF3FDA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C1E1F-048C-02F5-3A21-C88A5D13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B0230-BE54-3964-0027-DDEAFEB028B6}"/>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2390200A-7456-48E4-6B0F-50ED12FD09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A5A4FC-9B23-BD3F-492D-C3543B64255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28203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F0BE-156A-3509-92E0-48691B2F4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F0BD6-64CB-2567-A6B6-E648049CC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E13AFC-AC53-E667-9B90-A089B297D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48695-DF63-6E7E-DC98-912B0CAD2AC7}"/>
              </a:ext>
            </a:extLst>
          </p:cNvPr>
          <p:cNvSpPr>
            <a:spLocks noGrp="1"/>
          </p:cNvSpPr>
          <p:nvPr>
            <p:ph type="dt" sz="half" idx="10"/>
          </p:nvPr>
        </p:nvSpPr>
        <p:spPr/>
        <p:txBody>
          <a:bodyPr/>
          <a:lstStyle/>
          <a:p>
            <a:fld id="{07488173-3CDF-4E5F-882B-47475B133BB2}" type="datetimeFigureOut">
              <a:rPr lang="en-IN" smtClean="0"/>
              <a:t>31-01-2024</a:t>
            </a:fld>
            <a:endParaRPr lang="en-IN" dirty="0"/>
          </a:p>
        </p:txBody>
      </p:sp>
      <p:sp>
        <p:nvSpPr>
          <p:cNvPr id="6" name="Footer Placeholder 5">
            <a:extLst>
              <a:ext uri="{FF2B5EF4-FFF2-40B4-BE49-F238E27FC236}">
                <a16:creationId xmlns:a16="http://schemas.microsoft.com/office/drawing/2014/main" id="{8532EDD3-8762-5822-246A-0C377B262B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3C049D2-24F6-5189-EE59-2B57256780E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156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169A8-D7DA-5A77-3280-A9A8BC015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472F2-32D4-BEF2-8C25-6CAC79C8D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D1B13-1FB6-9930-3C32-A62DD0E73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88173-3CDF-4E5F-882B-47475B133BB2}" type="datetimeFigureOut">
              <a:rPr lang="en-IN" smtClean="0"/>
              <a:t>31-01-2024</a:t>
            </a:fld>
            <a:endParaRPr lang="en-IN" dirty="0"/>
          </a:p>
        </p:txBody>
      </p:sp>
      <p:sp>
        <p:nvSpPr>
          <p:cNvPr id="5" name="Footer Placeholder 4">
            <a:extLst>
              <a:ext uri="{FF2B5EF4-FFF2-40B4-BE49-F238E27FC236}">
                <a16:creationId xmlns:a16="http://schemas.microsoft.com/office/drawing/2014/main" id="{94B3E142-35DB-8079-CF33-8EEB26423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C9866BA-79E0-9D38-FDFE-D10B2ED0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11AE5-F978-418D-BB5C-F576016114C6}" type="slidenum">
              <a:rPr lang="en-IN" smtClean="0"/>
              <a:t>‹#›</a:t>
            </a:fld>
            <a:endParaRPr lang="en-IN" dirty="0"/>
          </a:p>
        </p:txBody>
      </p:sp>
    </p:spTree>
    <p:extLst>
      <p:ext uri="{BB962C8B-B14F-4D97-AF65-F5344CB8AC3E}">
        <p14:creationId xmlns:p14="http://schemas.microsoft.com/office/powerpoint/2010/main" val="19325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asmr.org/jsms/Vol13/No.3/Vol.13.3.3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2772442523000655/pdfft?md5=d8f717b1a1986d0336796255e92cf128&amp;pid=1-s2.0-S2772442523000655-mai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mss.a2zjournals.com/index.php/mss/article/view/15/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chapter/10.1007/978-981-19-0095-2_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chapter/10.1007/978-981-16-0733-2_2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CA775-5348-3B4A-0FD9-35F4904B3EE3}"/>
              </a:ext>
            </a:extLst>
          </p:cNvPr>
          <p:cNvSpPr txBox="1"/>
          <p:nvPr/>
        </p:nvSpPr>
        <p:spPr>
          <a:xfrm>
            <a:off x="2533073" y="461819"/>
            <a:ext cx="7125854" cy="1477328"/>
          </a:xfrm>
          <a:prstGeom prst="rect">
            <a:avLst/>
          </a:prstGeom>
          <a:noFill/>
        </p:spPr>
        <p:txBody>
          <a:bodyPr wrap="square" rtlCol="0">
            <a:spAutoFit/>
          </a:bodyPr>
          <a:lstStyle/>
          <a:p>
            <a:pPr algn="ctr"/>
            <a:r>
              <a:rPr lang="en-IN" sz="2600" dirty="0"/>
              <a:t>SETHU INSTITUTE OF TECHNOLOGY</a:t>
            </a:r>
          </a:p>
          <a:p>
            <a:pPr algn="ctr"/>
            <a:endParaRPr lang="en-IN" i="1" dirty="0"/>
          </a:p>
          <a:p>
            <a:pPr algn="ctr"/>
            <a:r>
              <a:rPr lang="en-IN" i="1" dirty="0"/>
              <a:t>Department of</a:t>
            </a:r>
          </a:p>
          <a:p>
            <a:pPr algn="ctr"/>
            <a:r>
              <a:rPr lang="en-IN" sz="2800" b="1" dirty="0"/>
              <a:t>COMPUTER SCIENCE AND BUSINESS SYSTEMS</a:t>
            </a:r>
          </a:p>
        </p:txBody>
      </p:sp>
      <p:pic>
        <p:nvPicPr>
          <p:cNvPr id="6" name="Picture 5">
            <a:extLst>
              <a:ext uri="{FF2B5EF4-FFF2-40B4-BE49-F238E27FC236}">
                <a16:creationId xmlns:a16="http://schemas.microsoft.com/office/drawing/2014/main" id="{0BF5F691-F95C-79E4-6A46-B6720F24E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52" y="600367"/>
            <a:ext cx="1252281" cy="1330036"/>
          </a:xfrm>
          <a:prstGeom prst="rect">
            <a:avLst/>
          </a:prstGeom>
        </p:spPr>
      </p:pic>
      <p:pic>
        <p:nvPicPr>
          <p:cNvPr id="8" name="Picture 7">
            <a:extLst>
              <a:ext uri="{FF2B5EF4-FFF2-40B4-BE49-F238E27FC236}">
                <a16:creationId xmlns:a16="http://schemas.microsoft.com/office/drawing/2014/main" id="{523C9C9F-CD73-9BEF-1CF0-CDBDC1F7F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8139" y="698313"/>
            <a:ext cx="1654002" cy="1130487"/>
          </a:xfrm>
          <a:prstGeom prst="rect">
            <a:avLst/>
          </a:prstGeom>
        </p:spPr>
      </p:pic>
      <p:sp>
        <p:nvSpPr>
          <p:cNvPr id="9" name="TextBox 8">
            <a:extLst>
              <a:ext uri="{FF2B5EF4-FFF2-40B4-BE49-F238E27FC236}">
                <a16:creationId xmlns:a16="http://schemas.microsoft.com/office/drawing/2014/main" id="{FCD89589-08C8-481A-B72F-70DE2F894CEC}"/>
              </a:ext>
            </a:extLst>
          </p:cNvPr>
          <p:cNvSpPr txBox="1"/>
          <p:nvPr/>
        </p:nvSpPr>
        <p:spPr>
          <a:xfrm>
            <a:off x="3059545" y="2170546"/>
            <a:ext cx="6072910" cy="584775"/>
          </a:xfrm>
          <a:prstGeom prst="rect">
            <a:avLst/>
          </a:prstGeom>
          <a:noFill/>
        </p:spPr>
        <p:txBody>
          <a:bodyPr wrap="square" rtlCol="0">
            <a:spAutoFit/>
          </a:bodyPr>
          <a:lstStyle/>
          <a:p>
            <a:r>
              <a:rPr lang="en-IN" sz="3200" dirty="0"/>
              <a:t>19UCB801 – FINAL YEAR PROJECT</a:t>
            </a:r>
          </a:p>
        </p:txBody>
      </p:sp>
      <p:sp>
        <p:nvSpPr>
          <p:cNvPr id="10" name="TextBox 9">
            <a:extLst>
              <a:ext uri="{FF2B5EF4-FFF2-40B4-BE49-F238E27FC236}">
                <a16:creationId xmlns:a16="http://schemas.microsoft.com/office/drawing/2014/main" id="{DBF3BDB7-AFF5-D866-489D-9F84B057D8C3}"/>
              </a:ext>
            </a:extLst>
          </p:cNvPr>
          <p:cNvSpPr txBox="1"/>
          <p:nvPr/>
        </p:nvSpPr>
        <p:spPr>
          <a:xfrm>
            <a:off x="1140979" y="3376337"/>
            <a:ext cx="9910042" cy="1077218"/>
          </a:xfrm>
          <a:prstGeom prst="rect">
            <a:avLst/>
          </a:prstGeom>
          <a:noFill/>
        </p:spPr>
        <p:txBody>
          <a:bodyPr wrap="square" rtlCol="0">
            <a:spAutoFit/>
          </a:bodyPr>
          <a:lstStyle/>
          <a:p>
            <a:pPr algn="ctr"/>
            <a:r>
              <a:rPr lang="en-IN" sz="3600" b="1" dirty="0">
                <a:solidFill>
                  <a:srgbClr val="1B558E"/>
                </a:solidFill>
              </a:rPr>
              <a:t>E – BOT </a:t>
            </a:r>
          </a:p>
          <a:p>
            <a:r>
              <a:rPr lang="en-IN" sz="2800" dirty="0">
                <a:solidFill>
                  <a:srgbClr val="1B558E"/>
                </a:solidFill>
              </a:rPr>
              <a:t>An Advanced Chatbot built using NLP and Keras Neural Networking</a:t>
            </a:r>
          </a:p>
        </p:txBody>
      </p:sp>
      <p:cxnSp>
        <p:nvCxnSpPr>
          <p:cNvPr id="12" name="Straight Connector 11">
            <a:extLst>
              <a:ext uri="{FF2B5EF4-FFF2-40B4-BE49-F238E27FC236}">
                <a16:creationId xmlns:a16="http://schemas.microsoft.com/office/drawing/2014/main" id="{8DCA68E0-DEFB-622B-37AC-23AF7C675741}"/>
              </a:ext>
            </a:extLst>
          </p:cNvPr>
          <p:cNvCxnSpPr/>
          <p:nvPr/>
        </p:nvCxnSpPr>
        <p:spPr>
          <a:xfrm>
            <a:off x="492642" y="4827181"/>
            <a:ext cx="112067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2B19722-F367-72A8-D02C-20FDA543A924}"/>
              </a:ext>
            </a:extLst>
          </p:cNvPr>
          <p:cNvSpPr txBox="1"/>
          <p:nvPr/>
        </p:nvSpPr>
        <p:spPr>
          <a:xfrm>
            <a:off x="6842688" y="5145215"/>
            <a:ext cx="4856671" cy="1107996"/>
          </a:xfrm>
          <a:prstGeom prst="rect">
            <a:avLst/>
          </a:prstGeom>
          <a:noFill/>
        </p:spPr>
        <p:txBody>
          <a:bodyPr wrap="square" rtlCol="0">
            <a:spAutoFit/>
          </a:bodyPr>
          <a:lstStyle/>
          <a:p>
            <a:pPr algn="r"/>
            <a:r>
              <a:rPr lang="en-IN" sz="2200" dirty="0"/>
              <a:t>Aravind S – 2020113002</a:t>
            </a:r>
          </a:p>
          <a:p>
            <a:pPr algn="r"/>
            <a:r>
              <a:rPr lang="en-IN" sz="2200" dirty="0"/>
              <a:t>Aravinth S – 2020113003</a:t>
            </a:r>
          </a:p>
          <a:p>
            <a:pPr algn="r"/>
            <a:r>
              <a:rPr lang="en-IN" sz="2200" dirty="0"/>
              <a:t>Palaniappan M – 2020113306</a:t>
            </a:r>
          </a:p>
        </p:txBody>
      </p:sp>
      <p:sp>
        <p:nvSpPr>
          <p:cNvPr id="14" name="TextBox 13">
            <a:extLst>
              <a:ext uri="{FF2B5EF4-FFF2-40B4-BE49-F238E27FC236}">
                <a16:creationId xmlns:a16="http://schemas.microsoft.com/office/drawing/2014/main" id="{3E846F78-A278-1F5F-0EF4-77C0C37C43B0}"/>
              </a:ext>
            </a:extLst>
          </p:cNvPr>
          <p:cNvSpPr txBox="1"/>
          <p:nvPr/>
        </p:nvSpPr>
        <p:spPr>
          <a:xfrm>
            <a:off x="492643" y="5145215"/>
            <a:ext cx="4856671" cy="1107996"/>
          </a:xfrm>
          <a:prstGeom prst="rect">
            <a:avLst/>
          </a:prstGeom>
          <a:noFill/>
        </p:spPr>
        <p:txBody>
          <a:bodyPr wrap="square" rtlCol="0">
            <a:spAutoFit/>
          </a:bodyPr>
          <a:lstStyle/>
          <a:p>
            <a:r>
              <a:rPr lang="en-IN" sz="2200" dirty="0"/>
              <a:t>Mr. V. Rajesh Kumar B.E, M.E,</a:t>
            </a:r>
          </a:p>
          <a:p>
            <a:r>
              <a:rPr lang="en-IN" sz="2200" dirty="0"/>
              <a:t>Assistant Professor</a:t>
            </a:r>
          </a:p>
          <a:p>
            <a:r>
              <a:rPr lang="en-IN" sz="2200" dirty="0"/>
              <a:t>Department of CSBS</a:t>
            </a:r>
          </a:p>
        </p:txBody>
      </p:sp>
    </p:spTree>
    <p:extLst>
      <p:ext uri="{BB962C8B-B14F-4D97-AF65-F5344CB8AC3E}">
        <p14:creationId xmlns:p14="http://schemas.microsoft.com/office/powerpoint/2010/main" val="36030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Drawbacks in 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943563"/>
          </a:xfrm>
          <a:prstGeom prst="rect">
            <a:avLst/>
          </a:prstGeom>
          <a:noFill/>
        </p:spPr>
        <p:txBody>
          <a:bodyPr wrap="square" rtlCol="0">
            <a:spAutoFit/>
          </a:bodyPr>
          <a:lstStyle/>
          <a:p>
            <a:pPr marL="355600" indent="-355600">
              <a:lnSpc>
                <a:spcPct val="150000"/>
              </a:lnSpc>
              <a:spcBef>
                <a:spcPts val="600"/>
              </a:spcBef>
              <a:spcAft>
                <a:spcPts val="1200"/>
              </a:spcAft>
              <a:buBlip>
                <a:blip r:embed="rId2"/>
              </a:buBlip>
            </a:pPr>
            <a:r>
              <a:rPr lang="en-US" sz="2400" dirty="0"/>
              <a:t>There is no prior feature to navigate users through E-Service website.</a:t>
            </a:r>
          </a:p>
          <a:p>
            <a:pPr marL="355600" indent="-355600">
              <a:lnSpc>
                <a:spcPct val="150000"/>
              </a:lnSpc>
              <a:spcBef>
                <a:spcPts val="600"/>
              </a:spcBef>
              <a:spcAft>
                <a:spcPts val="1200"/>
              </a:spcAft>
              <a:buBlip>
                <a:blip r:embed="rId2"/>
              </a:buBlip>
            </a:pPr>
            <a:r>
              <a:rPr lang="en-US" sz="2400" dirty="0"/>
              <a:t>Manual navigation using human knowledge.</a:t>
            </a:r>
          </a:p>
          <a:p>
            <a:pPr marL="355600" indent="-355600">
              <a:lnSpc>
                <a:spcPct val="150000"/>
              </a:lnSpc>
              <a:spcBef>
                <a:spcPts val="600"/>
              </a:spcBef>
              <a:spcAft>
                <a:spcPts val="1200"/>
              </a:spcAft>
              <a:buBlip>
                <a:blip r:embed="rId2"/>
              </a:buBlip>
            </a:pPr>
            <a:r>
              <a:rPr lang="en-US" sz="2400" dirty="0"/>
              <a:t>Absence of feedback system to know about users experience. </a:t>
            </a:r>
          </a:p>
          <a:p>
            <a:pPr marL="355600" indent="-355600">
              <a:lnSpc>
                <a:spcPct val="150000"/>
              </a:lnSpc>
              <a:spcBef>
                <a:spcPts val="600"/>
              </a:spcBef>
              <a:spcAft>
                <a:spcPts val="1200"/>
              </a:spcAft>
              <a:buBlip>
                <a:blip r:embed="rId2"/>
              </a:buBlip>
            </a:pPr>
            <a:r>
              <a:rPr lang="en-US" sz="2400" dirty="0"/>
              <a:t>Unavailability of live training and pre-processing model web based chat bot.</a:t>
            </a:r>
          </a:p>
        </p:txBody>
      </p:sp>
    </p:spTree>
    <p:extLst>
      <p:ext uri="{BB962C8B-B14F-4D97-AF65-F5344CB8AC3E}">
        <p14:creationId xmlns:p14="http://schemas.microsoft.com/office/powerpoint/2010/main" val="22302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Proposed solution is a conventional chatbot.</a:t>
            </a:r>
          </a:p>
          <a:p>
            <a:pPr marL="355600" indent="-355600">
              <a:lnSpc>
                <a:spcPct val="150000"/>
              </a:lnSpc>
              <a:spcBef>
                <a:spcPts val="600"/>
              </a:spcBef>
              <a:spcAft>
                <a:spcPts val="600"/>
              </a:spcAft>
              <a:buBlip>
                <a:blip r:embed="rId2"/>
              </a:buBlip>
            </a:pPr>
            <a:r>
              <a:rPr lang="en-US" sz="2400" dirty="0"/>
              <a:t>This helps users to answer their queries and navigate through the E-Service government website. </a:t>
            </a:r>
          </a:p>
          <a:p>
            <a:pPr marL="355600" indent="-355600">
              <a:lnSpc>
                <a:spcPct val="150000"/>
              </a:lnSpc>
              <a:spcBef>
                <a:spcPts val="600"/>
              </a:spcBef>
              <a:spcAft>
                <a:spcPts val="600"/>
              </a:spcAft>
              <a:buBlip>
                <a:blip r:embed="rId2"/>
              </a:buBlip>
            </a:pPr>
            <a:r>
              <a:rPr lang="en-US" sz="2400" dirty="0"/>
              <a:t>Users will be directed straight to the webpage they seek.</a:t>
            </a:r>
          </a:p>
          <a:p>
            <a:pPr marL="355600" indent="-355600">
              <a:lnSpc>
                <a:spcPct val="150000"/>
              </a:lnSpc>
              <a:spcBef>
                <a:spcPts val="600"/>
              </a:spcBef>
              <a:spcAft>
                <a:spcPts val="600"/>
              </a:spcAft>
              <a:buBlip>
                <a:blip r:embed="rId2"/>
              </a:buBlip>
            </a:pPr>
            <a:r>
              <a:rPr lang="en-US" sz="2400" dirty="0"/>
              <a:t>This chatbot has features like,</a:t>
            </a:r>
          </a:p>
        </p:txBody>
      </p:sp>
      <p:sp>
        <p:nvSpPr>
          <p:cNvPr id="3" name="TextBox 2">
            <a:extLst>
              <a:ext uri="{FF2B5EF4-FFF2-40B4-BE49-F238E27FC236}">
                <a16:creationId xmlns:a16="http://schemas.microsoft.com/office/drawing/2014/main" id="{29CB0FDC-F509-4E2E-FA9C-8EC26A4E9A56}"/>
              </a:ext>
            </a:extLst>
          </p:cNvPr>
          <p:cNvSpPr txBox="1"/>
          <p:nvPr/>
        </p:nvSpPr>
        <p:spPr>
          <a:xfrm>
            <a:off x="1366787" y="5207169"/>
            <a:ext cx="4129238" cy="1209434"/>
          </a:xfrm>
          <a:prstGeom prst="rect">
            <a:avLst/>
          </a:prstGeom>
          <a:noFill/>
        </p:spPr>
        <p:txBody>
          <a:bodyPr wrap="square" rtlCol="0">
            <a:spAutoFit/>
          </a:bodyPr>
          <a:lstStyle/>
          <a:p>
            <a:pPr marL="812800" lvl="1" indent="-355600">
              <a:lnSpc>
                <a:spcPct val="150000"/>
              </a:lnSpc>
              <a:spcBef>
                <a:spcPts val="600"/>
              </a:spcBef>
              <a:spcAft>
                <a:spcPts val="600"/>
              </a:spcAft>
              <a:buFont typeface="Wingdings" panose="05000000000000000000" pitchFamily="2" charset="2"/>
              <a:buChar char="q"/>
            </a:pPr>
            <a:r>
              <a:rPr lang="en-US" sz="2200" dirty="0"/>
              <a:t>Common Queries</a:t>
            </a:r>
          </a:p>
          <a:p>
            <a:pPr marL="812800" lvl="1" indent="-355600">
              <a:lnSpc>
                <a:spcPct val="150000"/>
              </a:lnSpc>
              <a:spcBef>
                <a:spcPts val="600"/>
              </a:spcBef>
              <a:spcAft>
                <a:spcPts val="600"/>
              </a:spcAft>
              <a:buFont typeface="Wingdings" panose="05000000000000000000" pitchFamily="2" charset="2"/>
              <a:buChar char="q"/>
            </a:pPr>
            <a:r>
              <a:rPr lang="en-US" sz="2200" dirty="0"/>
              <a:t>Bill Payment</a:t>
            </a:r>
          </a:p>
        </p:txBody>
      </p:sp>
      <p:sp>
        <p:nvSpPr>
          <p:cNvPr id="4" name="TextBox 3">
            <a:extLst>
              <a:ext uri="{FF2B5EF4-FFF2-40B4-BE49-F238E27FC236}">
                <a16:creationId xmlns:a16="http://schemas.microsoft.com/office/drawing/2014/main" id="{A25DB3C7-91F5-EC3C-9088-AC5544B1EDB7}"/>
              </a:ext>
            </a:extLst>
          </p:cNvPr>
          <p:cNvSpPr txBox="1"/>
          <p:nvPr/>
        </p:nvSpPr>
        <p:spPr>
          <a:xfrm>
            <a:off x="5840930" y="5207169"/>
            <a:ext cx="4129238" cy="1209434"/>
          </a:xfrm>
          <a:prstGeom prst="rect">
            <a:avLst/>
          </a:prstGeom>
          <a:noFill/>
        </p:spPr>
        <p:txBody>
          <a:bodyPr wrap="square" rtlCol="0">
            <a:spAutoFit/>
          </a:bodyPr>
          <a:lstStyle/>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Document Download</a:t>
            </a:r>
            <a:endParaRPr lang="en-IN" sz="2200" dirty="0"/>
          </a:p>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Toll – Free Numbers</a:t>
            </a:r>
            <a:endParaRPr lang="en-IN" sz="2200" dirty="0">
              <a:effectLst/>
            </a:endParaRPr>
          </a:p>
        </p:txBody>
      </p:sp>
    </p:spTree>
    <p:extLst>
      <p:ext uri="{BB962C8B-B14F-4D97-AF65-F5344CB8AC3E}">
        <p14:creationId xmlns:p14="http://schemas.microsoft.com/office/powerpoint/2010/main" val="143841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Advantages of 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Secured chat history storage that does not involve personal information.</a:t>
            </a:r>
          </a:p>
          <a:p>
            <a:pPr marL="355600" indent="-355600">
              <a:lnSpc>
                <a:spcPct val="150000"/>
              </a:lnSpc>
              <a:spcBef>
                <a:spcPts val="600"/>
              </a:spcBef>
              <a:spcAft>
                <a:spcPts val="600"/>
              </a:spcAft>
              <a:buBlip>
                <a:blip r:embed="rId2"/>
              </a:buBlip>
            </a:pPr>
            <a:r>
              <a:rPr lang="en-US" sz="2400" dirty="0"/>
              <a:t>Allows user to pay bills using local storage and secure payment gateway.</a:t>
            </a:r>
          </a:p>
          <a:p>
            <a:pPr marL="355600" indent="-355600">
              <a:lnSpc>
                <a:spcPct val="150000"/>
              </a:lnSpc>
              <a:spcBef>
                <a:spcPts val="600"/>
              </a:spcBef>
              <a:spcAft>
                <a:spcPts val="600"/>
              </a:spcAft>
              <a:buBlip>
                <a:blip r:embed="rId2"/>
              </a:buBlip>
            </a:pPr>
            <a:r>
              <a:rPr lang="en-US" sz="2400" dirty="0"/>
              <a:t>Uses real time data of user to produce adaptive responsive answers according to the users.</a:t>
            </a:r>
          </a:p>
          <a:p>
            <a:pPr marL="355600" indent="-355600">
              <a:lnSpc>
                <a:spcPct val="150000"/>
              </a:lnSpc>
              <a:spcBef>
                <a:spcPts val="600"/>
              </a:spcBef>
              <a:spcAft>
                <a:spcPts val="600"/>
              </a:spcAft>
              <a:buBlip>
                <a:blip r:embed="rId2"/>
              </a:buBlip>
            </a:pPr>
            <a:r>
              <a:rPr lang="en-US" sz="2400" dirty="0"/>
              <a:t>Stored chat history of user can be used in future to train the model.</a:t>
            </a:r>
          </a:p>
        </p:txBody>
      </p:sp>
    </p:spTree>
    <p:extLst>
      <p:ext uri="{BB962C8B-B14F-4D97-AF65-F5344CB8AC3E}">
        <p14:creationId xmlns:p14="http://schemas.microsoft.com/office/powerpoint/2010/main" val="95832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Block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7F83311-06A9-1CDF-E133-B32F7A0633EB}"/>
              </a:ext>
            </a:extLst>
          </p:cNvPr>
          <p:cNvSpPr/>
          <p:nvPr/>
        </p:nvSpPr>
        <p:spPr>
          <a:xfrm>
            <a:off x="1145309" y="2059709"/>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User Interface</a:t>
            </a:r>
            <a:endParaRPr lang="en-IN" sz="2200" b="1" dirty="0"/>
          </a:p>
        </p:txBody>
      </p:sp>
      <p:sp>
        <p:nvSpPr>
          <p:cNvPr id="4" name="Rectangle: Rounded Corners 3">
            <a:extLst>
              <a:ext uri="{FF2B5EF4-FFF2-40B4-BE49-F238E27FC236}">
                <a16:creationId xmlns:a16="http://schemas.microsoft.com/office/drawing/2014/main" id="{5200914B-A140-6464-2207-2D01C7022B96}"/>
              </a:ext>
            </a:extLst>
          </p:cNvPr>
          <p:cNvSpPr/>
          <p:nvPr/>
        </p:nvSpPr>
        <p:spPr>
          <a:xfrm>
            <a:off x="1145309" y="3429000"/>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API</a:t>
            </a:r>
            <a:endParaRPr lang="en-IN" sz="2200" b="1" dirty="0"/>
          </a:p>
        </p:txBody>
      </p:sp>
      <p:sp>
        <p:nvSpPr>
          <p:cNvPr id="7" name="Rectangle: Rounded Corners 6">
            <a:extLst>
              <a:ext uri="{FF2B5EF4-FFF2-40B4-BE49-F238E27FC236}">
                <a16:creationId xmlns:a16="http://schemas.microsoft.com/office/drawing/2014/main" id="{1F2E78FE-D999-BBA3-8656-E254E8BA238C}"/>
              </a:ext>
            </a:extLst>
          </p:cNvPr>
          <p:cNvSpPr/>
          <p:nvPr/>
        </p:nvSpPr>
        <p:spPr>
          <a:xfrm>
            <a:off x="1145308" y="4960574"/>
            <a:ext cx="2207491" cy="775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Server</a:t>
            </a:r>
            <a:endParaRPr lang="en-IN" sz="2200" b="1" dirty="0"/>
          </a:p>
        </p:txBody>
      </p:sp>
      <p:sp>
        <p:nvSpPr>
          <p:cNvPr id="8" name="Rectangle 7">
            <a:extLst>
              <a:ext uri="{FF2B5EF4-FFF2-40B4-BE49-F238E27FC236}">
                <a16:creationId xmlns:a16="http://schemas.microsoft.com/office/drawing/2014/main" id="{0A2153E8-7FA2-EC10-BD23-85A7C3916D51}"/>
              </a:ext>
            </a:extLst>
          </p:cNvPr>
          <p:cNvSpPr/>
          <p:nvPr/>
        </p:nvSpPr>
        <p:spPr>
          <a:xfrm>
            <a:off x="5366327" y="1817087"/>
            <a:ext cx="2697019" cy="4140368"/>
          </a:xfrm>
          <a:prstGeom prst="rect">
            <a:avLst/>
          </a:prstGeom>
          <a:no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8F6FD6B3-E8BF-0B3E-FDB4-DB1AC14683DB}"/>
              </a:ext>
            </a:extLst>
          </p:cNvPr>
          <p:cNvSpPr/>
          <p:nvPr/>
        </p:nvSpPr>
        <p:spPr>
          <a:xfrm>
            <a:off x="5611088" y="3016010"/>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Sorting</a:t>
            </a:r>
            <a:endParaRPr lang="en-IN" sz="2200" b="1" dirty="0"/>
          </a:p>
        </p:txBody>
      </p:sp>
      <p:sp>
        <p:nvSpPr>
          <p:cNvPr id="10" name="Rectangle: Rounded Corners 9">
            <a:extLst>
              <a:ext uri="{FF2B5EF4-FFF2-40B4-BE49-F238E27FC236}">
                <a16:creationId xmlns:a16="http://schemas.microsoft.com/office/drawing/2014/main" id="{4FEA9DDD-D26F-1A37-62BA-2E0A62CEEE34}"/>
              </a:ext>
            </a:extLst>
          </p:cNvPr>
          <p:cNvSpPr/>
          <p:nvPr/>
        </p:nvSpPr>
        <p:spPr>
          <a:xfrm>
            <a:off x="5611088" y="4106052"/>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Searching</a:t>
            </a:r>
            <a:endParaRPr lang="en-IN" sz="2200" b="1" dirty="0"/>
          </a:p>
        </p:txBody>
      </p:sp>
      <p:sp>
        <p:nvSpPr>
          <p:cNvPr id="11" name="Rectangle: Rounded Corners 10">
            <a:extLst>
              <a:ext uri="{FF2B5EF4-FFF2-40B4-BE49-F238E27FC236}">
                <a16:creationId xmlns:a16="http://schemas.microsoft.com/office/drawing/2014/main" id="{570F98BE-B240-B329-10CF-3E40CB056547}"/>
              </a:ext>
            </a:extLst>
          </p:cNvPr>
          <p:cNvSpPr/>
          <p:nvPr/>
        </p:nvSpPr>
        <p:spPr>
          <a:xfrm>
            <a:off x="5611089" y="5196094"/>
            <a:ext cx="2207491"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Finalization</a:t>
            </a:r>
            <a:endParaRPr lang="en-IN" sz="2200" b="1" dirty="0"/>
          </a:p>
        </p:txBody>
      </p:sp>
      <p:sp>
        <p:nvSpPr>
          <p:cNvPr id="12" name="TextBox 11">
            <a:extLst>
              <a:ext uri="{FF2B5EF4-FFF2-40B4-BE49-F238E27FC236}">
                <a16:creationId xmlns:a16="http://schemas.microsoft.com/office/drawing/2014/main" id="{485CF713-2B51-3DE7-91F5-C32923691720}"/>
              </a:ext>
            </a:extLst>
          </p:cNvPr>
          <p:cNvSpPr txBox="1"/>
          <p:nvPr/>
        </p:nvSpPr>
        <p:spPr>
          <a:xfrm>
            <a:off x="5705760" y="2201105"/>
            <a:ext cx="2018145" cy="430887"/>
          </a:xfrm>
          <a:prstGeom prst="rect">
            <a:avLst/>
          </a:prstGeom>
          <a:noFill/>
        </p:spPr>
        <p:txBody>
          <a:bodyPr wrap="square" rtlCol="0">
            <a:spAutoFit/>
          </a:bodyPr>
          <a:lstStyle/>
          <a:p>
            <a:pPr algn="ctr"/>
            <a:r>
              <a:rPr lang="en-US" sz="2200" b="1" dirty="0">
                <a:solidFill>
                  <a:srgbClr val="4472C4"/>
                </a:solidFill>
              </a:rPr>
              <a:t>ALGORIMTHS</a:t>
            </a:r>
            <a:endParaRPr lang="en-IN" sz="2200" b="1" dirty="0">
              <a:solidFill>
                <a:srgbClr val="4472C4"/>
              </a:solidFill>
            </a:endParaRPr>
          </a:p>
        </p:txBody>
      </p:sp>
      <p:sp>
        <p:nvSpPr>
          <p:cNvPr id="13" name="Flowchart: Magnetic Disk 12">
            <a:extLst>
              <a:ext uri="{FF2B5EF4-FFF2-40B4-BE49-F238E27FC236}">
                <a16:creationId xmlns:a16="http://schemas.microsoft.com/office/drawing/2014/main" id="{D8319BA2-FAD1-7474-8921-B053D1680360}"/>
              </a:ext>
            </a:extLst>
          </p:cNvPr>
          <p:cNvSpPr/>
          <p:nvPr/>
        </p:nvSpPr>
        <p:spPr>
          <a:xfrm>
            <a:off x="9605818" y="2835229"/>
            <a:ext cx="1747982" cy="196768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Database</a:t>
            </a:r>
            <a:endParaRPr lang="en-IN" sz="2200" b="1" dirty="0"/>
          </a:p>
        </p:txBody>
      </p:sp>
      <p:cxnSp>
        <p:nvCxnSpPr>
          <p:cNvPr id="14" name="Straight Arrow Connector 13">
            <a:extLst>
              <a:ext uri="{FF2B5EF4-FFF2-40B4-BE49-F238E27FC236}">
                <a16:creationId xmlns:a16="http://schemas.microsoft.com/office/drawing/2014/main" id="{EF0DC10E-95A1-28EB-96B9-7A8175BBC6E4}"/>
              </a:ext>
            </a:extLst>
          </p:cNvPr>
          <p:cNvCxnSpPr/>
          <p:nvPr/>
        </p:nvCxnSpPr>
        <p:spPr>
          <a:xfrm>
            <a:off x="1874982" y="2918691"/>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53F88E-B770-0C15-C5D7-2A134A7756B8}"/>
              </a:ext>
            </a:extLst>
          </p:cNvPr>
          <p:cNvCxnSpPr/>
          <p:nvPr/>
        </p:nvCxnSpPr>
        <p:spPr>
          <a:xfrm>
            <a:off x="1874982" y="4402085"/>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C529C2-BFE3-5309-36E8-398960CAE2D1}"/>
              </a:ext>
            </a:extLst>
          </p:cNvPr>
          <p:cNvCxnSpPr>
            <a:cxnSpLocks/>
          </p:cNvCxnSpPr>
          <p:nvPr/>
        </p:nvCxnSpPr>
        <p:spPr>
          <a:xfrm flipV="1">
            <a:off x="2689534" y="2918691"/>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701BD1-BC58-6825-6AE5-11997092C369}"/>
              </a:ext>
            </a:extLst>
          </p:cNvPr>
          <p:cNvCxnSpPr>
            <a:cxnSpLocks/>
          </p:cNvCxnSpPr>
          <p:nvPr/>
        </p:nvCxnSpPr>
        <p:spPr>
          <a:xfrm flipV="1">
            <a:off x="2683165" y="4402085"/>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66A86CB-EC3B-6019-F348-0A9240994AE0}"/>
              </a:ext>
            </a:extLst>
          </p:cNvPr>
          <p:cNvCxnSpPr>
            <a:cxnSpLocks/>
          </p:cNvCxnSpPr>
          <p:nvPr/>
        </p:nvCxnSpPr>
        <p:spPr>
          <a:xfrm>
            <a:off x="8261131" y="3804748"/>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B5D317-0FAC-87DE-BFF3-237F39D0A794}"/>
              </a:ext>
            </a:extLst>
          </p:cNvPr>
          <p:cNvCxnSpPr>
            <a:cxnSpLocks/>
          </p:cNvCxnSpPr>
          <p:nvPr/>
        </p:nvCxnSpPr>
        <p:spPr>
          <a:xfrm flipH="1">
            <a:off x="8261131" y="4011462"/>
            <a:ext cx="1198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2CF3AA4-5967-7506-8905-083B5F45A0E8}"/>
              </a:ext>
            </a:extLst>
          </p:cNvPr>
          <p:cNvCxnSpPr>
            <a:cxnSpLocks/>
          </p:cNvCxnSpPr>
          <p:nvPr/>
        </p:nvCxnSpPr>
        <p:spPr>
          <a:xfrm flipV="1">
            <a:off x="3519054" y="3715386"/>
            <a:ext cx="1669235" cy="1496318"/>
          </a:xfrm>
          <a:prstGeom prst="bentConnector3">
            <a:avLst>
              <a:gd name="adj1" fmla="val 5125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E186DE5-4A0C-B11B-193F-798D4A7E6984}"/>
              </a:ext>
            </a:extLst>
          </p:cNvPr>
          <p:cNvCxnSpPr>
            <a:cxnSpLocks/>
          </p:cNvCxnSpPr>
          <p:nvPr/>
        </p:nvCxnSpPr>
        <p:spPr>
          <a:xfrm rot="10800000" flipV="1">
            <a:off x="3498033" y="3948402"/>
            <a:ext cx="1657452" cy="1463061"/>
          </a:xfrm>
          <a:prstGeom prst="bentConnector3">
            <a:avLst>
              <a:gd name="adj1" fmla="val 3478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9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Design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8B643AB2-1995-1944-1B3F-B99F6EC3072C}"/>
              </a:ext>
            </a:extLst>
          </p:cNvPr>
          <p:cNvGraphicFramePr/>
          <p:nvPr>
            <p:extLst>
              <p:ext uri="{D42A27DB-BD31-4B8C-83A1-F6EECF244321}">
                <p14:modId xmlns:p14="http://schemas.microsoft.com/office/powerpoint/2010/main" val="641152063"/>
              </p:ext>
            </p:extLst>
          </p:nvPr>
        </p:nvGraphicFramePr>
        <p:xfrm>
          <a:off x="226141" y="1424764"/>
          <a:ext cx="11641393" cy="454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3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Data Flow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6F0DB1-8515-769F-90D9-0A95EE979C4E}"/>
              </a:ext>
            </a:extLst>
          </p:cNvPr>
          <p:cNvPicPr>
            <a:picLocks noChangeAspect="1"/>
          </p:cNvPicPr>
          <p:nvPr/>
        </p:nvPicPr>
        <p:blipFill rotWithShape="1">
          <a:blip r:embed="rId2">
            <a:extLst>
              <a:ext uri="{28A0092B-C50C-407E-A947-70E740481C1C}">
                <a14:useLocalDpi xmlns:a14="http://schemas.microsoft.com/office/drawing/2010/main" val="0"/>
              </a:ext>
            </a:extLst>
          </a:blip>
          <a:srcRect l="25379" t="32727" r="25227" b="32525"/>
          <a:stretch/>
        </p:blipFill>
        <p:spPr>
          <a:xfrm>
            <a:off x="838200" y="1748355"/>
            <a:ext cx="10515600" cy="4161081"/>
          </a:xfrm>
          <a:prstGeom prst="rect">
            <a:avLst/>
          </a:prstGeom>
        </p:spPr>
      </p:pic>
    </p:spTree>
    <p:extLst>
      <p:ext uri="{BB962C8B-B14F-4D97-AF65-F5344CB8AC3E}">
        <p14:creationId xmlns:p14="http://schemas.microsoft.com/office/powerpoint/2010/main" val="394733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1 – Data Gathering</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5375787"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Collecting website details.</a:t>
            </a:r>
          </a:p>
          <a:p>
            <a:pPr marL="355600" indent="-355600">
              <a:lnSpc>
                <a:spcPct val="150000"/>
              </a:lnSpc>
              <a:spcBef>
                <a:spcPts val="600"/>
              </a:spcBef>
              <a:spcAft>
                <a:spcPts val="600"/>
              </a:spcAft>
              <a:buBlip>
                <a:blip r:embed="rId2"/>
              </a:buBlip>
            </a:pPr>
            <a:r>
              <a:rPr lang="en-US" sz="2400" dirty="0"/>
              <a:t>Categorizing the websites.</a:t>
            </a:r>
          </a:p>
          <a:p>
            <a:pPr marL="355600" indent="-355600">
              <a:lnSpc>
                <a:spcPct val="150000"/>
              </a:lnSpc>
              <a:spcBef>
                <a:spcPts val="600"/>
              </a:spcBef>
              <a:spcAft>
                <a:spcPts val="600"/>
              </a:spcAft>
              <a:buBlip>
                <a:blip r:embed="rId2"/>
              </a:buBlip>
            </a:pPr>
            <a:r>
              <a:rPr lang="en-US" sz="2400" dirty="0"/>
              <a:t>Users need and Requirements.</a:t>
            </a:r>
          </a:p>
          <a:p>
            <a:pPr marL="355600" indent="-355600">
              <a:lnSpc>
                <a:spcPct val="150000"/>
              </a:lnSpc>
              <a:spcBef>
                <a:spcPts val="600"/>
              </a:spcBef>
              <a:spcAft>
                <a:spcPts val="600"/>
              </a:spcAft>
              <a:buBlip>
                <a:blip r:embed="rId2"/>
              </a:buBlip>
            </a:pPr>
            <a:r>
              <a:rPr lang="en-US" sz="2400" dirty="0"/>
              <a:t>Website usage statistics according to time and region.</a:t>
            </a:r>
          </a:p>
        </p:txBody>
      </p:sp>
      <p:pic>
        <p:nvPicPr>
          <p:cNvPr id="4" name="Picture 3">
            <a:extLst>
              <a:ext uri="{FF2B5EF4-FFF2-40B4-BE49-F238E27FC236}">
                <a16:creationId xmlns:a16="http://schemas.microsoft.com/office/drawing/2014/main" id="{EAA96F40-5AFA-6C7A-E7ED-2DD2821A4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516" y="1940441"/>
            <a:ext cx="3477608" cy="3477608"/>
          </a:xfrm>
          <a:prstGeom prst="rect">
            <a:avLst/>
          </a:prstGeom>
        </p:spPr>
      </p:pic>
    </p:spTree>
    <p:extLst>
      <p:ext uri="{BB962C8B-B14F-4D97-AF65-F5344CB8AC3E}">
        <p14:creationId xmlns:p14="http://schemas.microsoft.com/office/powerpoint/2010/main" val="215054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2 – Training Data</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42061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Pre-processing the gathered data.</a:t>
            </a:r>
          </a:p>
          <a:p>
            <a:pPr marL="355600" indent="-355600">
              <a:lnSpc>
                <a:spcPct val="150000"/>
              </a:lnSpc>
              <a:spcBef>
                <a:spcPts val="600"/>
              </a:spcBef>
              <a:spcAft>
                <a:spcPts val="600"/>
              </a:spcAft>
              <a:buBlip>
                <a:blip r:embed="rId2"/>
              </a:buBlip>
            </a:pPr>
            <a:r>
              <a:rPr lang="en-US" sz="2400" dirty="0"/>
              <a:t>Organizing the pre-processed data.</a:t>
            </a:r>
          </a:p>
          <a:p>
            <a:pPr marL="355600" indent="-355600">
              <a:lnSpc>
                <a:spcPct val="150000"/>
              </a:lnSpc>
              <a:spcBef>
                <a:spcPts val="600"/>
              </a:spcBef>
              <a:spcAft>
                <a:spcPts val="600"/>
              </a:spcAft>
              <a:buBlip>
                <a:blip r:embed="rId2"/>
              </a:buBlip>
            </a:pPr>
            <a:r>
              <a:rPr lang="en-US" sz="2400" dirty="0"/>
              <a:t>Using Algorithms to train the data.</a:t>
            </a:r>
          </a:p>
          <a:p>
            <a:pPr marL="355600" indent="-355600">
              <a:lnSpc>
                <a:spcPct val="150000"/>
              </a:lnSpc>
              <a:spcBef>
                <a:spcPts val="600"/>
              </a:spcBef>
              <a:spcAft>
                <a:spcPts val="600"/>
              </a:spcAft>
              <a:buBlip>
                <a:blip r:embed="rId2"/>
              </a:buBlip>
            </a:pPr>
            <a:r>
              <a:rPr lang="en-US" sz="2400" dirty="0"/>
              <a:t>Creation of training model using processed data.</a:t>
            </a:r>
          </a:p>
          <a:p>
            <a:pPr marL="355600" indent="-355600">
              <a:lnSpc>
                <a:spcPct val="150000"/>
              </a:lnSpc>
              <a:spcBef>
                <a:spcPts val="600"/>
              </a:spcBef>
              <a:spcAft>
                <a:spcPts val="600"/>
              </a:spcAft>
              <a:buBlip>
                <a:blip r:embed="rId2"/>
              </a:buBlip>
            </a:pPr>
            <a:r>
              <a:rPr lang="en-US" sz="2400" dirty="0"/>
              <a:t>Processing data using NLP and Keras algorithms.</a:t>
            </a:r>
          </a:p>
        </p:txBody>
      </p:sp>
      <p:pic>
        <p:nvPicPr>
          <p:cNvPr id="4" name="Picture 3">
            <a:extLst>
              <a:ext uri="{FF2B5EF4-FFF2-40B4-BE49-F238E27FC236}">
                <a16:creationId xmlns:a16="http://schemas.microsoft.com/office/drawing/2014/main" id="{512788D2-CC9B-38BE-5EC1-7958B7CAB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183" y="2001988"/>
            <a:ext cx="3420617" cy="3420617"/>
          </a:xfrm>
          <a:prstGeom prst="rect">
            <a:avLst/>
          </a:prstGeom>
        </p:spPr>
      </p:pic>
    </p:spTree>
    <p:extLst>
      <p:ext uri="{BB962C8B-B14F-4D97-AF65-F5344CB8AC3E}">
        <p14:creationId xmlns:p14="http://schemas.microsoft.com/office/powerpoint/2010/main" val="401279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3 – API Integration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Integration of third party API’s</a:t>
            </a:r>
          </a:p>
          <a:p>
            <a:pPr marL="812800" lvl="1" indent="-355600">
              <a:lnSpc>
                <a:spcPct val="150000"/>
              </a:lnSpc>
              <a:spcBef>
                <a:spcPts val="600"/>
              </a:spcBef>
              <a:spcAft>
                <a:spcPts val="600"/>
              </a:spcAft>
              <a:buFont typeface="Wingdings" panose="05000000000000000000" pitchFamily="2" charset="2"/>
              <a:buChar char="q"/>
            </a:pPr>
            <a:r>
              <a:rPr lang="en-US" sz="2400" b="1" dirty="0"/>
              <a:t>IP- Geo Location 	: </a:t>
            </a:r>
            <a:r>
              <a:rPr lang="en-US" sz="2400" dirty="0"/>
              <a:t>To track users location.</a:t>
            </a:r>
          </a:p>
          <a:p>
            <a:pPr marL="812800" lvl="1" indent="-355600">
              <a:lnSpc>
                <a:spcPct val="150000"/>
              </a:lnSpc>
              <a:spcBef>
                <a:spcPts val="600"/>
              </a:spcBef>
              <a:spcAft>
                <a:spcPts val="600"/>
              </a:spcAft>
              <a:buFont typeface="Wingdings" panose="05000000000000000000" pitchFamily="2" charset="2"/>
              <a:buChar char="q"/>
            </a:pPr>
            <a:r>
              <a:rPr lang="en-US" sz="2400" b="1" dirty="0"/>
              <a:t>Password Safe 		: </a:t>
            </a:r>
            <a:r>
              <a:rPr lang="en-US" sz="2400" dirty="0"/>
              <a:t>To store users personal data in their local storage.</a:t>
            </a:r>
          </a:p>
          <a:p>
            <a:pPr marL="812800" lvl="1" indent="-355600">
              <a:lnSpc>
                <a:spcPct val="150000"/>
              </a:lnSpc>
              <a:spcBef>
                <a:spcPts val="600"/>
              </a:spcBef>
              <a:spcAft>
                <a:spcPts val="600"/>
              </a:spcAft>
              <a:buFont typeface="Wingdings" panose="05000000000000000000" pitchFamily="2" charset="2"/>
              <a:buChar char="q"/>
            </a:pPr>
            <a:r>
              <a:rPr lang="en-US" sz="2400" b="1" dirty="0"/>
              <a:t>Razor pay Gateway 	: </a:t>
            </a:r>
            <a:r>
              <a:rPr lang="en-US" sz="2400" dirty="0"/>
              <a:t>Payment gateway to pay bills.</a:t>
            </a:r>
            <a:endParaRPr lang="en-US" sz="2400" b="1" dirty="0"/>
          </a:p>
        </p:txBody>
      </p:sp>
    </p:spTree>
    <p:extLst>
      <p:ext uri="{BB962C8B-B14F-4D97-AF65-F5344CB8AC3E}">
        <p14:creationId xmlns:p14="http://schemas.microsoft.com/office/powerpoint/2010/main" val="365506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4 – UI / UX Development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Development of user interface.</a:t>
            </a:r>
          </a:p>
          <a:p>
            <a:pPr marL="355600" indent="-355600">
              <a:lnSpc>
                <a:spcPct val="150000"/>
              </a:lnSpc>
              <a:spcBef>
                <a:spcPts val="600"/>
              </a:spcBef>
              <a:spcAft>
                <a:spcPts val="600"/>
              </a:spcAft>
              <a:buBlip>
                <a:blip r:embed="rId2"/>
              </a:buBlip>
            </a:pPr>
            <a:r>
              <a:rPr lang="en-US" sz="2400" dirty="0"/>
              <a:t>Integration of front-end and back-end.</a:t>
            </a:r>
          </a:p>
          <a:p>
            <a:pPr marL="355600" indent="-355600">
              <a:lnSpc>
                <a:spcPct val="150000"/>
              </a:lnSpc>
              <a:spcBef>
                <a:spcPts val="600"/>
              </a:spcBef>
              <a:spcAft>
                <a:spcPts val="600"/>
              </a:spcAft>
              <a:buBlip>
                <a:blip r:embed="rId2"/>
              </a:buBlip>
            </a:pPr>
            <a:r>
              <a:rPr lang="en-US" sz="2400" dirty="0"/>
              <a:t>Application testing with various scenarios.</a:t>
            </a:r>
          </a:p>
          <a:p>
            <a:pPr marL="355600" indent="-355600">
              <a:lnSpc>
                <a:spcPct val="150000"/>
              </a:lnSpc>
              <a:spcBef>
                <a:spcPts val="600"/>
              </a:spcBef>
              <a:spcAft>
                <a:spcPts val="600"/>
              </a:spcAft>
              <a:buBlip>
                <a:blip r:embed="rId2"/>
              </a:buBlip>
            </a:pPr>
            <a:r>
              <a:rPr lang="en-US" sz="2400" dirty="0"/>
              <a:t>Deployment of the application</a:t>
            </a:r>
          </a:p>
        </p:txBody>
      </p:sp>
      <p:pic>
        <p:nvPicPr>
          <p:cNvPr id="4" name="Picture 3">
            <a:extLst>
              <a:ext uri="{FF2B5EF4-FFF2-40B4-BE49-F238E27FC236}">
                <a16:creationId xmlns:a16="http://schemas.microsoft.com/office/drawing/2014/main" id="{F7EE9F78-7FE1-BC2B-3FC3-5A8F8311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4134" y="1879400"/>
            <a:ext cx="3099200" cy="3099200"/>
          </a:xfrm>
          <a:prstGeom prst="rect">
            <a:avLst/>
          </a:prstGeom>
        </p:spPr>
      </p:pic>
    </p:spTree>
    <p:extLst>
      <p:ext uri="{BB962C8B-B14F-4D97-AF65-F5344CB8AC3E}">
        <p14:creationId xmlns:p14="http://schemas.microsoft.com/office/powerpoint/2010/main" val="42417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Abstract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901837"/>
          </a:xfrm>
          <a:prstGeom prst="rect">
            <a:avLst/>
          </a:prstGeom>
          <a:noFill/>
        </p:spPr>
        <p:txBody>
          <a:bodyPr wrap="square" rtlCol="0">
            <a:spAutoFit/>
          </a:bodyPr>
          <a:lstStyle/>
          <a:p>
            <a:pPr algn="just">
              <a:lnSpc>
                <a:spcPct val="150000"/>
              </a:lnSpc>
              <a:spcBef>
                <a:spcPts val="600"/>
              </a:spcBef>
              <a:spcAft>
                <a:spcPts val="600"/>
              </a:spcAft>
            </a:pPr>
            <a:r>
              <a:rPr lang="en-IN" sz="2400" dirty="0">
                <a:latin typeface="Arial" panose="020B0604020202020204" pitchFamily="34" charset="0"/>
                <a:cs typeface="Arial" panose="020B0604020202020204" pitchFamily="34" charset="0"/>
              </a:rPr>
              <a:t>E – Bot is web based chatbot application that aims to simplify the user access to Tamilnadu E-Service websites by seamlessly guiding them through various processes. E – Bot uses Natural language processing (NLP) and Keras neural network algorithms to comprehend and respond human like answers. The proposed system not only allows users to fetch details and make payments but also adapts to their prompt and recording valuable data for the future training.</a:t>
            </a:r>
          </a:p>
        </p:txBody>
      </p:sp>
    </p:spTree>
    <p:extLst>
      <p:ext uri="{BB962C8B-B14F-4D97-AF65-F5344CB8AC3E}">
        <p14:creationId xmlns:p14="http://schemas.microsoft.com/office/powerpoint/2010/main" val="955357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Algorithms and Methodology</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82072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b="1" dirty="0"/>
              <a:t>Natural Language Processing : </a:t>
            </a:r>
            <a:r>
              <a:rPr lang="en-US" sz="2400" dirty="0"/>
              <a:t>Can understand and reply human like answers.</a:t>
            </a:r>
          </a:p>
          <a:p>
            <a:pPr marL="355600" indent="-355600">
              <a:lnSpc>
                <a:spcPct val="150000"/>
              </a:lnSpc>
              <a:spcBef>
                <a:spcPts val="600"/>
              </a:spcBef>
              <a:spcAft>
                <a:spcPts val="600"/>
              </a:spcAft>
              <a:buBlip>
                <a:blip r:embed="rId2"/>
              </a:buBlip>
            </a:pPr>
            <a:r>
              <a:rPr lang="en-US" sz="2400" b="1" dirty="0"/>
              <a:t>Tensor Flow : </a:t>
            </a:r>
            <a:r>
              <a:rPr lang="en-US" sz="2400" dirty="0"/>
              <a:t>Used along with NLP to train the pre-processed dataset and create a base model to work with.</a:t>
            </a:r>
          </a:p>
          <a:p>
            <a:pPr marL="355600" indent="-355600">
              <a:lnSpc>
                <a:spcPct val="150000"/>
              </a:lnSpc>
              <a:spcBef>
                <a:spcPts val="600"/>
              </a:spcBef>
              <a:spcAft>
                <a:spcPts val="600"/>
              </a:spcAft>
              <a:buBlip>
                <a:blip r:embed="rId2"/>
              </a:buBlip>
            </a:pPr>
            <a:r>
              <a:rPr lang="en-US" sz="2400" b="1" dirty="0"/>
              <a:t>KERAS : </a:t>
            </a:r>
            <a:r>
              <a:rPr lang="en-US" sz="2400" dirty="0"/>
              <a:t>Keras is neural networking algorithm which defines relationship between multiple question.</a:t>
            </a:r>
          </a:p>
          <a:p>
            <a:pPr marL="355600" indent="-355600">
              <a:lnSpc>
                <a:spcPct val="150000"/>
              </a:lnSpc>
              <a:spcBef>
                <a:spcPts val="600"/>
              </a:spcBef>
              <a:spcAft>
                <a:spcPts val="600"/>
              </a:spcAft>
              <a:buBlip>
                <a:blip r:embed="rId2"/>
              </a:buBlip>
            </a:pPr>
            <a:r>
              <a:rPr lang="en-US" sz="2400" b="1" dirty="0"/>
              <a:t>NumPy : </a:t>
            </a:r>
            <a:r>
              <a:rPr lang="en-US" sz="2400" dirty="0"/>
              <a:t>Mathematical algorithm used to ID the datasets.</a:t>
            </a:r>
            <a:endParaRPr lang="en-US" sz="2400" b="1" dirty="0"/>
          </a:p>
        </p:txBody>
      </p:sp>
    </p:spTree>
    <p:extLst>
      <p:ext uri="{BB962C8B-B14F-4D97-AF65-F5344CB8AC3E}">
        <p14:creationId xmlns:p14="http://schemas.microsoft.com/office/powerpoint/2010/main" val="241596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1</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236795720"/>
              </p:ext>
            </p:extLst>
          </p:nvPr>
        </p:nvGraphicFramePr>
        <p:xfrm>
          <a:off x="838199" y="1390402"/>
          <a:ext cx="10515600" cy="510564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 Journal of System and Management Science Vol:13 </a:t>
                      </a:r>
                      <a:r>
                        <a:rPr lang="en-US" sz="2200" b="1" i="1" dirty="0"/>
                        <a:t>[2023]</a:t>
                      </a:r>
                      <a:endParaRPr lang="en-IN" sz="2200" b="1" i="1" dirty="0"/>
                    </a:p>
                  </a:txBody>
                  <a:tcPr/>
                </a:tc>
                <a:extLst>
                  <a:ext uri="{0D108BD9-81ED-4DB2-BD59-A6C34878D82A}">
                    <a16:rowId xmlns:a16="http://schemas.microsoft.com/office/drawing/2014/main" val="3067798328"/>
                  </a:ext>
                </a:extLst>
              </a:tr>
              <a:tr h="636108">
                <a:tc>
                  <a:txBody>
                    <a:bodyPr/>
                    <a:lstStyle/>
                    <a:p>
                      <a:r>
                        <a:rPr lang="en-IN" sz="2200" b="1" dirty="0"/>
                        <a:t>Title</a:t>
                      </a:r>
                    </a:p>
                  </a:txBody>
                  <a:tcPr/>
                </a:tc>
                <a:tc>
                  <a:txBody>
                    <a:bodyPr/>
                    <a:lstStyle/>
                    <a:p>
                      <a:pPr algn="just"/>
                      <a:r>
                        <a:rPr lang="en-US" sz="2200" dirty="0"/>
                        <a:t> Improving Chatbot Performance using Hybrid Deep Learning Approach.</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Palanisami Naveen</a:t>
                      </a:r>
                      <a:r>
                        <a:rPr lang="en-IN" sz="2200" baseline="30000" dirty="0"/>
                        <a:t>1</a:t>
                      </a:r>
                      <a:r>
                        <a:rPr lang="en-IN" sz="2200" baseline="0" dirty="0"/>
                        <a:t>, Sue-Cheng Haw</a:t>
                      </a:r>
                      <a:r>
                        <a:rPr lang="en-IN" sz="2200" baseline="30000" dirty="0"/>
                        <a:t>2</a:t>
                      </a:r>
                      <a:r>
                        <a:rPr lang="en-IN" sz="2200" baseline="0" dirty="0"/>
                        <a:t>, Devakumar Nadathan</a:t>
                      </a:r>
                      <a:r>
                        <a:rPr lang="en-IN" sz="2200" baseline="30000" dirty="0"/>
                        <a:t>3</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is the initial step of the this theoretical model. The next crucial step is building hybrid model which generates real time text using pre defined model and the output is refined using encoder.</a:t>
                      </a:r>
                    </a:p>
                  </a:txBody>
                  <a:tcPr/>
                </a:tc>
                <a:extLst>
                  <a:ext uri="{0D108BD9-81ED-4DB2-BD59-A6C34878D82A}">
                    <a16:rowId xmlns:a16="http://schemas.microsoft.com/office/drawing/2014/main" val="3379164234"/>
                  </a:ext>
                </a:extLst>
              </a:tr>
              <a:tr h="906426">
                <a:tc>
                  <a:txBody>
                    <a:bodyPr/>
                    <a:lstStyle/>
                    <a:p>
                      <a:r>
                        <a:rPr lang="en-IN" sz="2200" b="1" dirty="0"/>
                        <a:t>Limitations</a:t>
                      </a:r>
                    </a:p>
                  </a:txBody>
                  <a:tcPr/>
                </a:tc>
                <a:tc>
                  <a:txBody>
                    <a:bodyPr/>
                    <a:lstStyle/>
                    <a:p>
                      <a:pPr algn="just"/>
                      <a:r>
                        <a:rPr lang="en-IN" sz="2200" dirty="0"/>
                        <a:t>Restricted Capabilities and Loss of Generic Inputs.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a:t>
                      </a:r>
                      <a:r>
                        <a:rPr lang="en-IN" sz="1600" b="0" u="none" dirty="0">
                          <a:solidFill>
                            <a:schemeClr val="accent1"/>
                          </a:solidFill>
                        </a:rPr>
                        <a:t> </a:t>
                      </a:r>
                      <a:r>
                        <a:rPr lang="en-IN" sz="1600" b="1" u="none" dirty="0">
                          <a:solidFill>
                            <a:schemeClr val="accent1"/>
                          </a:solidFill>
                          <a:hlinkClick r:id="rId2"/>
                        </a:rPr>
                        <a:t>https://www.aasmr.org/jsms/Vol13/No.3/Vol.13.3.34.pdf</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25894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2</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738595692"/>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Science Direct vol:11, Edition: 100198 </a:t>
                      </a:r>
                      <a:r>
                        <a:rPr lang="en-US" sz="2200" b="1" i="1" dirty="0"/>
                        <a:t>[2023]</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 comparative study of retrieval – based and generative – based chat bot using Deep Learning and Machine Learning.</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Sumit Pandey</a:t>
                      </a:r>
                      <a:r>
                        <a:rPr lang="en-IN" sz="2200" baseline="30000" dirty="0"/>
                        <a:t>1</a:t>
                      </a:r>
                      <a:r>
                        <a:rPr lang="en-IN" sz="2200" baseline="0" dirty="0"/>
                        <a:t>, Srishti Sharma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using quasi-statistical method to analyse the importance of school based mental health service (SBMHSs). It is a multi-tiered approach which trains the processed data to generate an accurate response.</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Limited responses, Once started, the training model cannot be modified.</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https://www.sciencedirect.com/science/article/pii/S2772442523000655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67038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3</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753216368"/>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Journal of Management and Services Science Vol.: 02, Article: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Artificial Intelligence based Chat bot: A Case Study.</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Nidhi Singh Kushwaha</a:t>
                      </a:r>
                      <a:r>
                        <a:rPr lang="en-IN" sz="2200" baseline="30000" dirty="0"/>
                        <a:t>1</a:t>
                      </a:r>
                      <a:r>
                        <a:rPr lang="en-IN" sz="2200" baseline="0" dirty="0"/>
                        <a:t>, Pawan Singh</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It is a Rule-based chat bot guided with pre defined questions and it’s respective answers. It uses NLP engine to communicate with user which has internet classifier and entity extractor.</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It does not shift from thing it already knows.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https://jmss.a2zjournals.com/index.php/mss/article/view/15/15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339639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4</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807142210"/>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11-18 Article: ICTCS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AI-Based Interactive Agent for Health Care Using NLP and Deep Learning.</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Hemavathi U</a:t>
                      </a:r>
                      <a:r>
                        <a:rPr lang="en-IN" sz="2200" baseline="30000" dirty="0"/>
                        <a:t>1</a:t>
                      </a:r>
                      <a:r>
                        <a:rPr lang="en-IN" sz="2200" baseline="0" dirty="0"/>
                        <a:t>, Ann C. V. Medona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AI based interactive agent using Natural language processing and Deep learning which deals with simple queries and provide health cares services. It uses NLP and neural network to process data.</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Requires intense training of pre-processed data.</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https://link.springer.com/chapter/10.1007/978-981-19-0095-2_2</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3221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5</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4188231766"/>
              </p:ext>
            </p:extLst>
          </p:nvPr>
        </p:nvGraphicFramePr>
        <p:xfrm>
          <a:off x="838199" y="1390402"/>
          <a:ext cx="10515600" cy="5458574"/>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398 2</a:t>
                      </a:r>
                      <a:r>
                        <a:rPr lang="en-US" sz="2200" baseline="30000" dirty="0"/>
                        <a:t>nd</a:t>
                      </a:r>
                      <a:r>
                        <a:rPr lang="en-US" sz="2200" dirty="0"/>
                        <a:t> Edition  </a:t>
                      </a:r>
                      <a:r>
                        <a:rPr lang="en-US" sz="2200" b="1" i="1" dirty="0"/>
                        <a:t>[2021]</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Music Genre Classification Chat Bot.</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Rishit Jain</a:t>
                      </a:r>
                      <a:r>
                        <a:rPr lang="en-IN" sz="2200" baseline="30000" dirty="0"/>
                        <a:t>1</a:t>
                      </a:r>
                      <a:r>
                        <a:rPr lang="en-IN" sz="2200" baseline="0" dirty="0"/>
                        <a:t>, Ritik Sharma</a:t>
                      </a:r>
                      <a:r>
                        <a:rPr lang="en-IN" sz="2200" baseline="30000" dirty="0"/>
                        <a:t>2</a:t>
                      </a:r>
                      <a:r>
                        <a:rPr lang="en-IN" sz="2200" baseline="0" dirty="0"/>
                        <a:t>, Preeti Nagrath</a:t>
                      </a:r>
                      <a:r>
                        <a:rPr lang="en-IN" sz="2200" baseline="30000" dirty="0"/>
                        <a:t>3</a:t>
                      </a:r>
                      <a:r>
                        <a:rPr lang="en-IN" sz="2200" baseline="0" dirty="0"/>
                        <a:t> and Rachan Jain</a:t>
                      </a:r>
                      <a:r>
                        <a:rPr lang="en-IN" sz="2200" baseline="30000" dirty="0"/>
                        <a:t>4</a:t>
                      </a:r>
                      <a:endParaRPr lang="en-IN" sz="2200" dirty="0"/>
                    </a:p>
                  </a:txBody>
                  <a:tcPr/>
                </a:tc>
                <a:extLst>
                  <a:ext uri="{0D108BD9-81ED-4DB2-BD59-A6C34878D82A}">
                    <a16:rowId xmlns:a16="http://schemas.microsoft.com/office/drawing/2014/main" val="1906260301"/>
                  </a:ext>
                </a:extLst>
              </a:tr>
              <a:tr h="1662276">
                <a:tc>
                  <a:txBody>
                    <a:bodyPr/>
                    <a:lstStyle/>
                    <a:p>
                      <a:r>
                        <a:rPr lang="en-IN" sz="2200" b="1" dirty="0"/>
                        <a:t>Methodology  Used</a:t>
                      </a:r>
                    </a:p>
                  </a:txBody>
                  <a:tcPr/>
                </a:tc>
                <a:tc>
                  <a:txBody>
                    <a:bodyPr/>
                    <a:lstStyle/>
                    <a:p>
                      <a:pPr marL="0" indent="0" algn="just">
                        <a:lnSpc>
                          <a:spcPct val="125000"/>
                        </a:lnSpc>
                        <a:buNone/>
                      </a:pPr>
                      <a:r>
                        <a:rPr lang="en-IN" sz="2200" dirty="0"/>
                        <a:t>It is a music information retrieval (MIR) the uses traction of Convolutional neural networking (CNN) to differentiate between audio files by assessing the visual representation of the timbral features.</a:t>
                      </a:r>
                    </a:p>
                  </a:txBody>
                  <a:tcPr/>
                </a:tc>
                <a:extLst>
                  <a:ext uri="{0D108BD9-81ED-4DB2-BD59-A6C34878D82A}">
                    <a16:rowId xmlns:a16="http://schemas.microsoft.com/office/drawing/2014/main" val="3379164234"/>
                  </a:ext>
                </a:extLst>
              </a:tr>
              <a:tr h="1164657">
                <a:tc>
                  <a:txBody>
                    <a:bodyPr/>
                    <a:lstStyle/>
                    <a:p>
                      <a:r>
                        <a:rPr lang="en-IN" sz="2200" b="1" dirty="0"/>
                        <a:t>Limitations</a:t>
                      </a:r>
                    </a:p>
                  </a:txBody>
                  <a:tcPr/>
                </a:tc>
                <a:tc>
                  <a:txBody>
                    <a:bodyPr/>
                    <a:lstStyle/>
                    <a:p>
                      <a:pPr algn="just"/>
                      <a:r>
                        <a:rPr lang="en-IN" sz="2200" dirty="0"/>
                        <a:t>Cannot be trained with pre-processed data. Training for each and individual user is important.</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https://link.springer.com/chapter/10.1007/978-981-16-0733-2_27</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45665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Problem Statement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031325"/>
          </a:xfrm>
          <a:prstGeom prst="rect">
            <a:avLst/>
          </a:prstGeom>
          <a:noFill/>
        </p:spPr>
        <p:txBody>
          <a:bodyPr wrap="square" rtlCol="0">
            <a:spAutoFit/>
          </a:bodyPr>
          <a:lstStyle/>
          <a:p>
            <a:pPr marL="355600" indent="-355600">
              <a:spcBef>
                <a:spcPts val="600"/>
              </a:spcBef>
              <a:spcAft>
                <a:spcPts val="1200"/>
              </a:spcAft>
              <a:buBlip>
                <a:blip r:embed="rId2"/>
              </a:buBlip>
            </a:pPr>
            <a:r>
              <a:rPr lang="en-US" sz="2400" dirty="0"/>
              <a:t>There are 6,868 plus websites provided by our government.</a:t>
            </a:r>
          </a:p>
          <a:p>
            <a:pPr marL="355600" indent="-355600">
              <a:spcBef>
                <a:spcPts val="600"/>
              </a:spcBef>
              <a:spcAft>
                <a:spcPts val="1200"/>
              </a:spcAft>
              <a:buBlip>
                <a:blip r:embed="rId2"/>
              </a:buBlip>
            </a:pPr>
            <a:r>
              <a:rPr lang="en-US" sz="2400" dirty="0"/>
              <a:t>But, only less than half of the websites are being used.</a:t>
            </a:r>
          </a:p>
          <a:p>
            <a:pPr marL="355600" indent="-355600">
              <a:spcBef>
                <a:spcPts val="600"/>
              </a:spcBef>
              <a:spcAft>
                <a:spcPts val="1200"/>
              </a:spcAft>
              <a:buBlip>
                <a:blip r:embed="rId2"/>
              </a:buBlip>
            </a:pPr>
            <a:r>
              <a:rPr lang="en-US" sz="2400" dirty="0"/>
              <a:t>One of the main reason for that it is hard to navigate and identify the genuine webpage.</a:t>
            </a:r>
          </a:p>
        </p:txBody>
      </p:sp>
      <p:sp>
        <p:nvSpPr>
          <p:cNvPr id="7" name="TextBox 6">
            <a:extLst>
              <a:ext uri="{FF2B5EF4-FFF2-40B4-BE49-F238E27FC236}">
                <a16:creationId xmlns:a16="http://schemas.microsoft.com/office/drawing/2014/main" id="{29458590-36E0-C631-C8FE-C96A9F2E862A}"/>
              </a:ext>
            </a:extLst>
          </p:cNvPr>
          <p:cNvSpPr txBox="1"/>
          <p:nvPr/>
        </p:nvSpPr>
        <p:spPr>
          <a:xfrm>
            <a:off x="1427748" y="4476811"/>
            <a:ext cx="4427620" cy="1563377"/>
          </a:xfrm>
          <a:prstGeom prst="rect">
            <a:avLst/>
          </a:prstGeom>
          <a:noFill/>
        </p:spPr>
        <p:txBody>
          <a:bodyPr wrap="square" rtlCol="0">
            <a:spAutoFit/>
          </a:bodyPr>
          <a:lstStyle/>
          <a:p>
            <a:pPr>
              <a:lnSpc>
                <a:spcPct val="150000"/>
              </a:lnSpc>
            </a:pPr>
            <a:r>
              <a:rPr lang="en-IN" sz="2200" b="1" dirty="0"/>
              <a:t>Total websites	   : </a:t>
            </a:r>
            <a:r>
              <a:rPr lang="en-IN" sz="2200" dirty="0"/>
              <a:t>6,868 (approx.)</a:t>
            </a:r>
          </a:p>
          <a:p>
            <a:pPr>
              <a:lnSpc>
                <a:spcPct val="150000"/>
              </a:lnSpc>
            </a:pPr>
            <a:r>
              <a:rPr lang="en-IN" sz="2200" b="1" dirty="0"/>
              <a:t>Used websites      : </a:t>
            </a:r>
            <a:r>
              <a:rPr lang="en-IN" sz="2200" dirty="0"/>
              <a:t>2,998</a:t>
            </a:r>
          </a:p>
          <a:p>
            <a:pPr>
              <a:lnSpc>
                <a:spcPct val="150000"/>
              </a:lnSpc>
            </a:pPr>
            <a:r>
              <a:rPr lang="en-IN" sz="2200" b="1" dirty="0"/>
              <a:t>Unused websites  : </a:t>
            </a:r>
            <a:r>
              <a:rPr lang="en-IN" sz="2200" dirty="0"/>
              <a:t>3,870+</a:t>
            </a:r>
            <a:endParaRPr lang="en-IN" sz="2200" b="1" dirty="0"/>
          </a:p>
        </p:txBody>
      </p:sp>
      <p:graphicFrame>
        <p:nvGraphicFramePr>
          <p:cNvPr id="10" name="Chart 9">
            <a:extLst>
              <a:ext uri="{FF2B5EF4-FFF2-40B4-BE49-F238E27FC236}">
                <a16:creationId xmlns:a16="http://schemas.microsoft.com/office/drawing/2014/main" id="{D48A8468-E69A-819F-CD42-70748293C59A}"/>
              </a:ext>
            </a:extLst>
          </p:cNvPr>
          <p:cNvGraphicFramePr/>
          <p:nvPr>
            <p:extLst>
              <p:ext uri="{D42A27DB-BD31-4B8C-83A1-F6EECF244321}">
                <p14:modId xmlns:p14="http://schemas.microsoft.com/office/powerpoint/2010/main" val="2817219040"/>
              </p:ext>
            </p:extLst>
          </p:nvPr>
        </p:nvGraphicFramePr>
        <p:xfrm>
          <a:off x="5855368" y="3830440"/>
          <a:ext cx="5810451" cy="28561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023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4174669"/>
          </a:xfrm>
          <a:prstGeom prst="rect">
            <a:avLst/>
          </a:prstGeom>
          <a:noFill/>
        </p:spPr>
        <p:txBody>
          <a:bodyPr wrap="square" rtlCol="0">
            <a:spAutoFit/>
          </a:bodyPr>
          <a:lstStyle/>
          <a:p>
            <a:pPr>
              <a:spcBef>
                <a:spcPts val="1200"/>
              </a:spcBef>
              <a:spcAft>
                <a:spcPts val="600"/>
              </a:spcAft>
            </a:pPr>
            <a:r>
              <a:rPr lang="en-US" sz="2400" dirty="0"/>
              <a:t>Existing chat bot available in the market are,</a:t>
            </a:r>
          </a:p>
          <a:p>
            <a:pPr marL="355600" indent="-355600">
              <a:lnSpc>
                <a:spcPct val="150000"/>
              </a:lnSpc>
              <a:buBlip>
                <a:blip r:embed="rId2"/>
              </a:buBlip>
            </a:pPr>
            <a:r>
              <a:rPr lang="en-US" sz="2400" b="1" dirty="0"/>
              <a:t>Response Chatbot</a:t>
            </a:r>
          </a:p>
          <a:p>
            <a:pPr lvl="1">
              <a:lnSpc>
                <a:spcPct val="150000"/>
              </a:lnSpc>
            </a:pPr>
            <a:r>
              <a:rPr lang="en-US" sz="2400" dirty="0"/>
              <a:t>A response chatbot generates human-like replies based on predefined patterns and learned information to engage in conversation with users.</a:t>
            </a:r>
          </a:p>
          <a:p>
            <a:pPr lvl="1"/>
            <a:endParaRPr lang="en-US" sz="2400" dirty="0"/>
          </a:p>
          <a:p>
            <a:pPr marL="355600" indent="-355600">
              <a:lnSpc>
                <a:spcPct val="150000"/>
              </a:lnSpc>
              <a:buBlip>
                <a:blip r:embed="rId2"/>
              </a:buBlip>
            </a:pPr>
            <a:r>
              <a:rPr lang="en-US" sz="2400" b="1" dirty="0"/>
              <a:t>Rule-based Chatbot</a:t>
            </a:r>
          </a:p>
          <a:p>
            <a:pPr lvl="1">
              <a:lnSpc>
                <a:spcPct val="150000"/>
              </a:lnSpc>
            </a:pPr>
            <a:r>
              <a:rPr lang="en-US" sz="2400" dirty="0"/>
              <a:t>A response chatbot generates human-like replies based on predefined patterns and learned information to engage in conversation with users.</a:t>
            </a:r>
          </a:p>
        </p:txBody>
      </p:sp>
    </p:spTree>
    <p:extLst>
      <p:ext uri="{BB962C8B-B14F-4D97-AF65-F5344CB8AC3E}">
        <p14:creationId xmlns:p14="http://schemas.microsoft.com/office/powerpoint/2010/main" val="100810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1201</Words>
  <Application>Microsoft Office PowerPoint</Application>
  <PresentationFormat>Widescreen</PresentationFormat>
  <Paragraphs>165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Abstract</vt:lpstr>
      <vt:lpstr>Literature Review – 1</vt:lpstr>
      <vt:lpstr>Literature Review – 2</vt:lpstr>
      <vt:lpstr>Literature Review – 3</vt:lpstr>
      <vt:lpstr>Literature Review – 4</vt:lpstr>
      <vt:lpstr>Literature Review – 5</vt:lpstr>
      <vt:lpstr>Problem Statement</vt:lpstr>
      <vt:lpstr>Existing System</vt:lpstr>
      <vt:lpstr>Drawbacks in Existing System</vt:lpstr>
      <vt:lpstr>Proposed System</vt:lpstr>
      <vt:lpstr>Advantages of Proposed System</vt:lpstr>
      <vt:lpstr>Block Diagram</vt:lpstr>
      <vt:lpstr>Module Design</vt:lpstr>
      <vt:lpstr>Data Flow Diagram</vt:lpstr>
      <vt:lpstr>Module 1 – Data Gathering</vt:lpstr>
      <vt:lpstr>Module 2 – Training Data</vt:lpstr>
      <vt:lpstr>Module 3 – API Integration</vt:lpstr>
      <vt:lpstr>Module 4 – UI / UX Development</vt:lpstr>
      <vt:lpstr>Algorithms and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Aravinth S</dc:creator>
  <cp:lastModifiedBy>Aravinth S</cp:lastModifiedBy>
  <cp:revision>10</cp:revision>
  <dcterms:created xsi:type="dcterms:W3CDTF">2024-01-30T11:56:36Z</dcterms:created>
  <dcterms:modified xsi:type="dcterms:W3CDTF">2024-01-31T07:01:16Z</dcterms:modified>
</cp:coreProperties>
</file>