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271" r:id="rId15"/>
    <p:sldId id="276" r:id="rId16"/>
    <p:sldId id="272" r:id="rId17"/>
    <p:sldId id="273" r:id="rId18"/>
    <p:sldId id="274" r:id="rId19"/>
    <p:sldId id="275" r:id="rId20"/>
    <p:sldId id="277" r:id="rId21"/>
    <p:sldId id="278" r:id="rId22"/>
    <p:sldId id="282" r:id="rId23"/>
    <p:sldId id="279" r:id="rId24"/>
    <p:sldId id="280" r:id="rId25"/>
    <p:sldId id="281" r:id="rId26"/>
    <p:sldId id="283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EEDE3-E88F-4C07-9243-9295B2F8DBF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7E2A-C01C-42BD-A7B9-360816ECA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17E2A-C01C-42BD-A7B9-360816ECA5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874-A192-4092-893A-175ED2D4ACE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552-C094-42EC-890E-A0544CE35074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09C-DBB6-49BA-B089-635AB427E4AC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9EBC-F9D6-4259-A042-76049C6B2FA2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E257-A2FA-4FAA-801D-7B23D68CB821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5983-24F6-4B0B-8CD3-A45D5BF50BE8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DC1-8889-42DE-858B-A2C713D4D64C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0DDA-FFA1-45A3-9D5D-8B95D1A1957C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B59FFA-7593-4455-904E-1C0220086266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8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B60-25B4-4973-9C9C-6B4B8DE0EDB4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309AA-E16E-422F-901A-6A725F50D5E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B3BA58-6E63-44A2-8CFD-C329E0B501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81995" y="30862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+mn-lt"/>
              </a:rPr>
              <a:t>SETHU INSTITUTE OF TECHNOLOGY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+mn-lt"/>
              </a:rPr>
              <a:t>COMPUTER SCIENCE AND BUSINESS SYSTEMS (CSBS)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81995" y="48398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+mn-lt"/>
              </a:rPr>
              <a:t>Student name(TEAM MEMBERS) </a:t>
            </a:r>
          </a:p>
          <a:p>
            <a:pPr algn="r"/>
            <a:r>
              <a:rPr lang="en-US" dirty="0" smtClean="0">
                <a:latin typeface="+mn-lt"/>
              </a:rPr>
              <a:t>Register number</a:t>
            </a:r>
          </a:p>
          <a:p>
            <a:pPr algn="r"/>
            <a:r>
              <a:rPr lang="en-US" dirty="0" smtClean="0">
                <a:latin typeface="+mn-lt"/>
              </a:rPr>
              <a:t>guide</a:t>
            </a:r>
            <a:endParaRPr lang="en-US" dirty="0"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4EF-4919-4A0B-A0E0-2CA85D7187CF}" type="datetime1">
              <a:rPr lang="en-US" smtClean="0"/>
              <a:t>1/30/2024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53207" y="1580838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002060"/>
                </a:solidFill>
              </a:rPr>
              <a:t>19UCB801-FINAL YEAR PROJECT</a:t>
            </a:r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+mn-lt"/>
              </a:rPr>
              <a:t>PROJECT TITLE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8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DRAWBACKS IN EXISTING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A74-1868-479E-893C-4A7F3D9A539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PROPOSED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E956-1C5E-41E4-823F-1301FDD47C9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ADVANTAGES OF PROPOSED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F35-ACE5-4513-938A-5EB476925DC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BLOCK DIAGRAM (ARCHITECTURE)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F459-BADD-4804-B32E-1D2F9548D65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Module Design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List of Modules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1. Module 1 – Name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2. Module 2 – Name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3. Module 3 – Name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        ……………..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N. Module N - Name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Flow Diagram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Module 1 - Name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Module 2- Name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Module N - Name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Algorithms/Methodology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+mn-lt"/>
              </a:rPr>
              <a:t>ABSTRACT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2F68-7FC3-49CE-A399-1F428AEC8EA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Set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Implementation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Sample Code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Performance Metrics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Comparison Tables (Existing with Proposed)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Results and Discussion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Scope for Improvement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0F7-B971-40F4-A14E-CA6AAD9CE92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REFERENCES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2FEF-BD8E-4ED9-BE7A-3130F774D796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QUERIES ??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B0C-57CC-42F4-9C6C-08C847E8C4AC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LITERATURE REVIEW 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Journal name: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Title: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Authors: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Methodology used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Limitations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65B8-D1FD-4DBF-94D1-A6E7D829C92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LITERATURE REVIEW 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Journal name: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Title: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Authors: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Methodology used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Limitations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5BF-C1BE-43BE-8F00-EDF31347E9A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LITERATURE REVIEW 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Journal name: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Title: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Authors: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Methodology used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Limitations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8346-DAA5-476D-A894-08EF257E1ACC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LITERATURE REVIEW 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Journal name: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Title: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Authors: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Methodology used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Limitations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E583-606B-4090-A572-8CA669C93DD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LITERATURE REVIEW 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Journal name: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Title: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Authors: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Methodology used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Limitations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8F3C-3B28-46BE-A91A-52D68DC067D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PROBLEM STATEMENT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F687-C3EB-4B55-81F3-A89EC7B5B38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EXISTING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8ED-F298-4C88-99DA-D8CAA82350E0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 CSE SETHU INNSTITUTE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BA58-6E63-44A2-8CFD-C329E0B50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403</Words>
  <Application>Microsoft Office PowerPoint</Application>
  <PresentationFormat>Widescreen</PresentationFormat>
  <Paragraphs>166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PowerPoint Presentation</vt:lpstr>
      <vt:lpstr>ABSTRACT</vt:lpstr>
      <vt:lpstr>LITERATURE REVIEW 1</vt:lpstr>
      <vt:lpstr>LITERATURE REVIEW 2</vt:lpstr>
      <vt:lpstr>LITERATURE REVIEW 3</vt:lpstr>
      <vt:lpstr>LITERATURE REVIEW 4</vt:lpstr>
      <vt:lpstr>LITERATURE REVIEW 5</vt:lpstr>
      <vt:lpstr>PROBLEM STATEMENT</vt:lpstr>
      <vt:lpstr>EXISTING SYSTEM</vt:lpstr>
      <vt:lpstr>DRAWBACKS IN EXISTING SYSTEM</vt:lpstr>
      <vt:lpstr>PROPOSED SYSTEM</vt:lpstr>
      <vt:lpstr>ADVANTAGES OF PROPOSED SYSTEM</vt:lpstr>
      <vt:lpstr>BLOCK DIAGRAM (ARCHITECTURE)</vt:lpstr>
      <vt:lpstr>Module Design</vt:lpstr>
      <vt:lpstr>Data Flow Diagram</vt:lpstr>
      <vt:lpstr>Module 1 - Name</vt:lpstr>
      <vt:lpstr>Module 2- Name</vt:lpstr>
      <vt:lpstr>Module N - Name</vt:lpstr>
      <vt:lpstr>Algorithms/Methodology</vt:lpstr>
      <vt:lpstr>Data Set</vt:lpstr>
      <vt:lpstr>Implementation</vt:lpstr>
      <vt:lpstr>Sample Code</vt:lpstr>
      <vt:lpstr>Performance Metrics</vt:lpstr>
      <vt:lpstr>Comparison Tables (Existing with Proposed)</vt:lpstr>
      <vt:lpstr>Results and Discussion</vt:lpstr>
      <vt:lpstr>Scope for Improvement</vt:lpstr>
      <vt:lpstr>REFERENCES</vt:lpstr>
      <vt:lpstr>QUERIES 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CSBS</cp:lastModifiedBy>
  <cp:revision>9</cp:revision>
  <dcterms:created xsi:type="dcterms:W3CDTF">2022-11-11T16:44:24Z</dcterms:created>
  <dcterms:modified xsi:type="dcterms:W3CDTF">2024-01-30T05:57:31Z</dcterms:modified>
</cp:coreProperties>
</file>