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62" r:id="rId18"/>
    <p:sldId id="263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1A0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5A190-1BFF-49DE-8153-962562734A47}" v="207" dt="2024-10-06T14:44:1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Aravinth" userId="0301b33e-334b-40b6-bd0e-767658912294" providerId="ADAL" clId="{65A5A190-1BFF-49DE-8153-962562734A47}"/>
    <pc:docChg chg="undo custSel mod addSld delSld modSld">
      <pc:chgData name="SIVAKUMAR Aravinth" userId="0301b33e-334b-40b6-bd0e-767658912294" providerId="ADAL" clId="{65A5A190-1BFF-49DE-8153-962562734A47}" dt="2024-10-06T14:44:34.961" v="4933" actId="20577"/>
      <pc:docMkLst>
        <pc:docMk/>
      </pc:docMkLst>
      <pc:sldChg chg="addSp delSp modSp mod modTransition">
        <pc:chgData name="SIVAKUMAR Aravinth" userId="0301b33e-334b-40b6-bd0e-767658912294" providerId="ADAL" clId="{65A5A190-1BFF-49DE-8153-962562734A47}" dt="2024-10-03T04:34:57.601" v="1319"/>
        <pc:sldMkLst>
          <pc:docMk/>
          <pc:sldMk cId="1018518046" sldId="256"/>
        </pc:sldMkLst>
        <pc:spChg chg="mod">
          <ac:chgData name="SIVAKUMAR Aravinth" userId="0301b33e-334b-40b6-bd0e-767658912294" providerId="ADAL" clId="{65A5A190-1BFF-49DE-8153-962562734A47}" dt="2024-10-02T14:03:02.850" v="415" actId="14100"/>
          <ac:spMkLst>
            <pc:docMk/>
            <pc:sldMk cId="1018518046" sldId="256"/>
            <ac:spMk id="6" creationId="{331F78CA-4CE8-DFC7-7C3A-0A76070C76F2}"/>
          </ac:spMkLst>
        </pc:spChg>
        <pc:spChg chg="mod">
          <ac:chgData name="SIVAKUMAR Aravinth" userId="0301b33e-334b-40b6-bd0e-767658912294" providerId="ADAL" clId="{65A5A190-1BFF-49DE-8153-962562734A47}" dt="2024-10-02T14:03:01.012" v="412" actId="1076"/>
          <ac:spMkLst>
            <pc:docMk/>
            <pc:sldMk cId="1018518046" sldId="256"/>
            <ac:spMk id="7" creationId="{760EFFE4-29D3-0A00-5DC0-CF3E0E00B432}"/>
          </ac:spMkLst>
        </pc:spChg>
        <pc:spChg chg="add mod">
          <ac:chgData name="SIVAKUMAR Aravinth" userId="0301b33e-334b-40b6-bd0e-767658912294" providerId="ADAL" clId="{65A5A190-1BFF-49DE-8153-962562734A47}" dt="2024-10-02T14:03:00.472" v="410" actId="1076"/>
          <ac:spMkLst>
            <pc:docMk/>
            <pc:sldMk cId="1018518046" sldId="256"/>
            <ac:spMk id="8" creationId="{8151C56C-2865-AFE3-FB8E-9B9641978F83}"/>
          </ac:spMkLst>
        </pc:spChg>
        <pc:spChg chg="add del mod">
          <ac:chgData name="SIVAKUMAR Aravinth" userId="0301b33e-334b-40b6-bd0e-767658912294" providerId="ADAL" clId="{65A5A190-1BFF-49DE-8153-962562734A47}" dt="2024-10-02T13:48:59.922" v="235" actId="478"/>
          <ac:spMkLst>
            <pc:docMk/>
            <pc:sldMk cId="1018518046" sldId="256"/>
            <ac:spMk id="11" creationId="{E15A0EDA-1052-3CD4-4B2F-952476879F8D}"/>
          </ac:spMkLst>
        </pc:spChg>
        <pc:spChg chg="add mod">
          <ac:chgData name="SIVAKUMAR Aravinth" userId="0301b33e-334b-40b6-bd0e-767658912294" providerId="ADAL" clId="{65A5A190-1BFF-49DE-8153-962562734A47}" dt="2024-10-03T02:56:08.947" v="464" actId="20577"/>
          <ac:spMkLst>
            <pc:docMk/>
            <pc:sldMk cId="1018518046" sldId="256"/>
            <ac:spMk id="14" creationId="{084D9CF1-4D52-ACB4-FA28-B6815A82805F}"/>
          </ac:spMkLst>
        </pc:spChg>
        <pc:spChg chg="add del mod">
          <ac:chgData name="SIVAKUMAR Aravinth" userId="0301b33e-334b-40b6-bd0e-767658912294" providerId="ADAL" clId="{65A5A190-1BFF-49DE-8153-962562734A47}" dt="2024-10-02T14:04:04.582" v="450" actId="478"/>
          <ac:spMkLst>
            <pc:docMk/>
            <pc:sldMk cId="1018518046" sldId="256"/>
            <ac:spMk id="15" creationId="{A47F36BE-CAF8-4F82-D9B3-C4C3BF573579}"/>
          </ac:spMkLst>
        </pc:spChg>
        <pc:picChg chg="add del mod">
          <ac:chgData name="SIVAKUMAR Aravinth" userId="0301b33e-334b-40b6-bd0e-767658912294" providerId="ADAL" clId="{65A5A190-1BFF-49DE-8153-962562734A47}" dt="2024-10-02T13:48:59.922" v="235" actId="478"/>
          <ac:picMkLst>
            <pc:docMk/>
            <pc:sldMk cId="1018518046" sldId="256"/>
            <ac:picMk id="10" creationId="{74241225-A801-BBE1-C5F8-419634F34479}"/>
          </ac:picMkLst>
        </pc:picChg>
        <pc:picChg chg="mod">
          <ac:chgData name="SIVAKUMAR Aravinth" userId="0301b33e-334b-40b6-bd0e-767658912294" providerId="ADAL" clId="{65A5A190-1BFF-49DE-8153-962562734A47}" dt="2024-10-02T13:49:05.849" v="236" actId="1076"/>
          <ac:picMkLst>
            <pc:docMk/>
            <pc:sldMk cId="1018518046" sldId="256"/>
            <ac:picMk id="1026" creationId="{078FE24A-8466-605A-E2B6-7C93FEE81B79}"/>
          </ac:picMkLst>
        </pc:picChg>
        <pc:cxnChg chg="add mod">
          <ac:chgData name="SIVAKUMAR Aravinth" userId="0301b33e-334b-40b6-bd0e-767658912294" providerId="ADAL" clId="{65A5A190-1BFF-49DE-8153-962562734A47}" dt="2024-10-02T14:03:00.702" v="411" actId="1076"/>
          <ac:cxnSpMkLst>
            <pc:docMk/>
            <pc:sldMk cId="1018518046" sldId="256"/>
            <ac:cxnSpMk id="13" creationId="{3B19EBC6-C1FF-118E-8E04-671BA379B716}"/>
          </ac:cxnSpMkLst>
        </pc:cxnChg>
      </pc:sldChg>
      <pc:sldChg chg="addSp delSp modSp new mod modTransition">
        <pc:chgData name="SIVAKUMAR Aravinth" userId="0301b33e-334b-40b6-bd0e-767658912294" providerId="ADAL" clId="{65A5A190-1BFF-49DE-8153-962562734A47}" dt="2024-10-03T06:00:47.731" v="1645"/>
        <pc:sldMkLst>
          <pc:docMk/>
          <pc:sldMk cId="723095902" sldId="257"/>
        </pc:sldMkLst>
        <pc:spChg chg="del">
          <ac:chgData name="SIVAKUMAR Aravinth" userId="0301b33e-334b-40b6-bd0e-767658912294" providerId="ADAL" clId="{65A5A190-1BFF-49DE-8153-962562734A47}" dt="2024-10-03T03:15:42.082" v="466" actId="478"/>
          <ac:spMkLst>
            <pc:docMk/>
            <pc:sldMk cId="723095902" sldId="257"/>
            <ac:spMk id="2" creationId="{26C9666F-047E-1AAF-2683-B93EC6DE10BC}"/>
          </ac:spMkLst>
        </pc:spChg>
        <pc:spChg chg="del">
          <ac:chgData name="SIVAKUMAR Aravinth" userId="0301b33e-334b-40b6-bd0e-767658912294" providerId="ADAL" clId="{65A5A190-1BFF-49DE-8153-962562734A47}" dt="2024-10-03T03:15:44.460" v="467" actId="478"/>
          <ac:spMkLst>
            <pc:docMk/>
            <pc:sldMk cId="723095902" sldId="257"/>
            <ac:spMk id="3" creationId="{B3E4EB57-BC97-0559-88B3-75E55DF46187}"/>
          </ac:spMkLst>
        </pc:spChg>
        <pc:spChg chg="add mod">
          <ac:chgData name="SIVAKUMAR Aravinth" userId="0301b33e-334b-40b6-bd0e-767658912294" providerId="ADAL" clId="{65A5A190-1BFF-49DE-8153-962562734A47}" dt="2024-10-03T03:56:15.597" v="674" actId="1076"/>
          <ac:spMkLst>
            <pc:docMk/>
            <pc:sldMk cId="723095902" sldId="257"/>
            <ac:spMk id="4" creationId="{7E36B131-D11C-33B1-EA93-3982D74896E2}"/>
          </ac:spMkLst>
        </pc:spChg>
        <pc:spChg chg="add del mod">
          <ac:chgData name="SIVAKUMAR Aravinth" userId="0301b33e-334b-40b6-bd0e-767658912294" providerId="ADAL" clId="{65A5A190-1BFF-49DE-8153-962562734A47}" dt="2024-10-03T03:25:49.743" v="569" actId="478"/>
          <ac:spMkLst>
            <pc:docMk/>
            <pc:sldMk cId="723095902" sldId="257"/>
            <ac:spMk id="5" creationId="{58CD9DE9-E1B2-C192-8DCA-8342D3C9ECE7}"/>
          </ac:spMkLst>
        </pc:spChg>
        <pc:spChg chg="add del mod">
          <ac:chgData name="SIVAKUMAR Aravinth" userId="0301b33e-334b-40b6-bd0e-767658912294" providerId="ADAL" clId="{65A5A190-1BFF-49DE-8153-962562734A47}" dt="2024-10-03T03:25:52.646" v="570" actId="478"/>
          <ac:spMkLst>
            <pc:docMk/>
            <pc:sldMk cId="723095902" sldId="257"/>
            <ac:spMk id="6" creationId="{8862FA37-B045-9D7A-1321-CDAC26A555B1}"/>
          </ac:spMkLst>
        </pc:spChg>
        <pc:spChg chg="add del mod">
          <ac:chgData name="SIVAKUMAR Aravinth" userId="0301b33e-334b-40b6-bd0e-767658912294" providerId="ADAL" clId="{65A5A190-1BFF-49DE-8153-962562734A47}" dt="2024-10-03T03:21:51.908" v="484" actId="478"/>
          <ac:spMkLst>
            <pc:docMk/>
            <pc:sldMk cId="723095902" sldId="257"/>
            <ac:spMk id="7" creationId="{0E601539-EA87-8808-4275-D8139A47D991}"/>
          </ac:spMkLst>
        </pc:spChg>
        <pc:spChg chg="add del mod">
          <ac:chgData name="SIVAKUMAR Aravinth" userId="0301b33e-334b-40b6-bd0e-767658912294" providerId="ADAL" clId="{65A5A190-1BFF-49DE-8153-962562734A47}" dt="2024-10-03T03:25:55.351" v="571" actId="478"/>
          <ac:spMkLst>
            <pc:docMk/>
            <pc:sldMk cId="723095902" sldId="257"/>
            <ac:spMk id="8" creationId="{9074C89C-6660-E631-F80E-BC4E903B2EFD}"/>
          </ac:spMkLst>
        </pc:spChg>
        <pc:spChg chg="add mod">
          <ac:chgData name="SIVAKUMAR Aravinth" userId="0301b33e-334b-40b6-bd0e-767658912294" providerId="ADAL" clId="{65A5A190-1BFF-49DE-8153-962562734A47}" dt="2024-10-03T03:54:34.496" v="648" actId="1076"/>
          <ac:spMkLst>
            <pc:docMk/>
            <pc:sldMk cId="723095902" sldId="257"/>
            <ac:spMk id="9" creationId="{74F480AC-91B4-36F0-CC66-E47A31E76D24}"/>
          </ac:spMkLst>
        </pc:spChg>
        <pc:spChg chg="add mod ord">
          <ac:chgData name="SIVAKUMAR Aravinth" userId="0301b33e-334b-40b6-bd0e-767658912294" providerId="ADAL" clId="{65A5A190-1BFF-49DE-8153-962562734A47}" dt="2024-10-03T03:54:56.024" v="663" actId="14100"/>
          <ac:spMkLst>
            <pc:docMk/>
            <pc:sldMk cId="723095902" sldId="257"/>
            <ac:spMk id="10" creationId="{402A12D4-DBBA-7518-D7DC-3C2290713B6D}"/>
          </ac:spMkLst>
        </pc:spChg>
        <pc:spChg chg="add del mod">
          <ac:chgData name="SIVAKUMAR Aravinth" userId="0301b33e-334b-40b6-bd0e-767658912294" providerId="ADAL" clId="{65A5A190-1BFF-49DE-8153-962562734A47}" dt="2024-10-03T04:39:02.153" v="1355" actId="478"/>
          <ac:spMkLst>
            <pc:docMk/>
            <pc:sldMk cId="723095902" sldId="257"/>
            <ac:spMk id="11" creationId="{FAA66D27-642A-4CA7-994F-0230420C8BB1}"/>
          </ac:spMkLst>
        </pc:spChg>
        <pc:spChg chg="add del mod">
          <ac:chgData name="SIVAKUMAR Aravinth" userId="0301b33e-334b-40b6-bd0e-767658912294" providerId="ADAL" clId="{65A5A190-1BFF-49DE-8153-962562734A47}" dt="2024-10-03T04:39:02.153" v="1355" actId="478"/>
          <ac:spMkLst>
            <pc:docMk/>
            <pc:sldMk cId="723095902" sldId="257"/>
            <ac:spMk id="12" creationId="{C672A975-2E1A-9CCE-4665-679DF47A1449}"/>
          </ac:spMkLst>
        </pc:spChg>
        <pc:spChg chg="add del mod">
          <ac:chgData name="SIVAKUMAR Aravinth" userId="0301b33e-334b-40b6-bd0e-767658912294" providerId="ADAL" clId="{65A5A190-1BFF-49DE-8153-962562734A47}" dt="2024-10-03T04:39:02.153" v="1355" actId="478"/>
          <ac:spMkLst>
            <pc:docMk/>
            <pc:sldMk cId="723095902" sldId="257"/>
            <ac:spMk id="13" creationId="{E2E289E6-0970-B575-2E3F-3D55C6912023}"/>
          </ac:spMkLst>
        </pc:spChg>
        <pc:spChg chg="add del mod">
          <ac:chgData name="SIVAKUMAR Aravinth" userId="0301b33e-334b-40b6-bd0e-767658912294" providerId="ADAL" clId="{65A5A190-1BFF-49DE-8153-962562734A47}" dt="2024-10-03T04:39:02.153" v="1355" actId="478"/>
          <ac:spMkLst>
            <pc:docMk/>
            <pc:sldMk cId="723095902" sldId="257"/>
            <ac:spMk id="14" creationId="{0E5BA713-1FF5-5540-483C-699469C975EF}"/>
          </ac:spMkLst>
        </pc:spChg>
        <pc:spChg chg="add del mod">
          <ac:chgData name="SIVAKUMAR Aravinth" userId="0301b33e-334b-40b6-bd0e-767658912294" providerId="ADAL" clId="{65A5A190-1BFF-49DE-8153-962562734A47}" dt="2024-10-03T04:39:02.153" v="1355" actId="478"/>
          <ac:spMkLst>
            <pc:docMk/>
            <pc:sldMk cId="723095902" sldId="257"/>
            <ac:spMk id="15" creationId="{D53A4BA9-54B1-BC6F-53E9-C3AE34F5AC67}"/>
          </ac:spMkLst>
        </pc:spChg>
        <pc:spChg chg="add del mod">
          <ac:chgData name="SIVAKUMAR Aravinth" userId="0301b33e-334b-40b6-bd0e-767658912294" providerId="ADAL" clId="{65A5A190-1BFF-49DE-8153-962562734A47}" dt="2024-10-03T04:39:02.153" v="1355" actId="478"/>
          <ac:spMkLst>
            <pc:docMk/>
            <pc:sldMk cId="723095902" sldId="257"/>
            <ac:spMk id="16" creationId="{303A8FD4-C084-C9CF-F019-988F7EB4E903}"/>
          </ac:spMkLst>
        </pc:spChg>
        <pc:spChg chg="add del mod">
          <ac:chgData name="SIVAKUMAR Aravinth" userId="0301b33e-334b-40b6-bd0e-767658912294" providerId="ADAL" clId="{65A5A190-1BFF-49DE-8153-962562734A47}" dt="2024-10-03T04:39:02.153" v="1355" actId="478"/>
          <ac:spMkLst>
            <pc:docMk/>
            <pc:sldMk cId="723095902" sldId="257"/>
            <ac:spMk id="17" creationId="{6079D275-3EF1-8DC2-A16C-3A5427370CF3}"/>
          </ac:spMkLst>
        </pc:spChg>
        <pc:spChg chg="add mod">
          <ac:chgData name="SIVAKUMAR Aravinth" userId="0301b33e-334b-40b6-bd0e-767658912294" providerId="ADAL" clId="{65A5A190-1BFF-49DE-8153-962562734A47}" dt="2024-10-03T04:35:40.521" v="1320" actId="948"/>
          <ac:spMkLst>
            <pc:docMk/>
            <pc:sldMk cId="723095902" sldId="257"/>
            <ac:spMk id="18" creationId="{74B81E06-261A-D6B7-F878-5F4546A7B0A9}"/>
          </ac:spMkLst>
        </pc:spChg>
        <pc:picChg chg="add del mod">
          <ac:chgData name="SIVAKUMAR Aravinth" userId="0301b33e-334b-40b6-bd0e-767658912294" providerId="ADAL" clId="{65A5A190-1BFF-49DE-8153-962562734A47}" dt="2024-10-03T04:33:34.382" v="1316" actId="478"/>
          <ac:picMkLst>
            <pc:docMk/>
            <pc:sldMk cId="723095902" sldId="257"/>
            <ac:picMk id="20" creationId="{30E23E5E-3B8F-59CF-F15E-7E4F9E6C6730}"/>
          </ac:picMkLst>
        </pc:picChg>
      </pc:sldChg>
      <pc:sldChg chg="addSp modSp add mod">
        <pc:chgData name="SIVAKUMAR Aravinth" userId="0301b33e-334b-40b6-bd0e-767658912294" providerId="ADAL" clId="{65A5A190-1BFF-49DE-8153-962562734A47}" dt="2024-10-03T05:47:51.700" v="1600" actId="20577"/>
        <pc:sldMkLst>
          <pc:docMk/>
          <pc:sldMk cId="523709176" sldId="258"/>
        </pc:sldMkLst>
        <pc:spChg chg="add mod">
          <ac:chgData name="SIVAKUMAR Aravinth" userId="0301b33e-334b-40b6-bd0e-767658912294" providerId="ADAL" clId="{65A5A190-1BFF-49DE-8153-962562734A47}" dt="2024-10-03T05:47:23.185" v="1580" actId="1037"/>
          <ac:spMkLst>
            <pc:docMk/>
            <pc:sldMk cId="523709176" sldId="258"/>
            <ac:spMk id="2" creationId="{199AA0AD-1921-4028-4D4C-8E50A181DC25}"/>
          </ac:spMkLst>
        </pc:spChg>
        <pc:spChg chg="add mod">
          <ac:chgData name="SIVAKUMAR Aravinth" userId="0301b33e-334b-40b6-bd0e-767658912294" providerId="ADAL" clId="{65A5A190-1BFF-49DE-8153-962562734A47}" dt="2024-10-03T05:45:12.797" v="1544" actId="20577"/>
          <ac:spMkLst>
            <pc:docMk/>
            <pc:sldMk cId="523709176" sldId="258"/>
            <ac:spMk id="3" creationId="{6C859270-45C7-1DCC-18A6-5618C28FB9DD}"/>
          </ac:spMkLst>
        </pc:spChg>
        <pc:spChg chg="mod">
          <ac:chgData name="SIVAKUMAR Aravinth" userId="0301b33e-334b-40b6-bd0e-767658912294" providerId="ADAL" clId="{65A5A190-1BFF-49DE-8153-962562734A47}" dt="2024-10-03T04:38:44.898" v="1353" actId="207"/>
          <ac:spMkLst>
            <pc:docMk/>
            <pc:sldMk cId="523709176" sldId="258"/>
            <ac:spMk id="9" creationId="{74F480AC-91B4-36F0-CC66-E47A31E76D24}"/>
          </ac:spMkLst>
        </pc:spChg>
        <pc:spChg chg="mod">
          <ac:chgData name="SIVAKUMAR Aravinth" userId="0301b33e-334b-40b6-bd0e-767658912294" providerId="ADAL" clId="{65A5A190-1BFF-49DE-8153-962562734A47}" dt="2024-10-03T04:38:31.775" v="1352" actId="1036"/>
          <ac:spMkLst>
            <pc:docMk/>
            <pc:sldMk cId="523709176" sldId="258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3T04:39:27.404" v="1356" actId="207"/>
          <ac:spMkLst>
            <pc:docMk/>
            <pc:sldMk cId="523709176" sldId="258"/>
            <ac:spMk id="11" creationId="{FAA66D27-642A-4CA7-994F-0230420C8BB1}"/>
          </ac:spMkLst>
        </pc:spChg>
        <pc:spChg chg="mod">
          <ac:chgData name="SIVAKUMAR Aravinth" userId="0301b33e-334b-40b6-bd0e-767658912294" providerId="ADAL" clId="{65A5A190-1BFF-49DE-8153-962562734A47}" dt="2024-10-03T05:47:51.700" v="1600" actId="20577"/>
          <ac:spMkLst>
            <pc:docMk/>
            <pc:sldMk cId="523709176" sldId="258"/>
            <ac:spMk id="18" creationId="{74B81E06-261A-D6B7-F878-5F4546A7B0A9}"/>
          </ac:spMkLst>
        </pc:spChg>
      </pc:sldChg>
      <pc:sldChg chg="addSp delSp modSp add mod">
        <pc:chgData name="SIVAKUMAR Aravinth" userId="0301b33e-334b-40b6-bd0e-767658912294" providerId="ADAL" clId="{65A5A190-1BFF-49DE-8153-962562734A47}" dt="2024-10-04T16:39:27.632" v="2190" actId="313"/>
        <pc:sldMkLst>
          <pc:docMk/>
          <pc:sldMk cId="1153376346" sldId="259"/>
        </pc:sldMkLst>
        <pc:spChg chg="del">
          <ac:chgData name="SIVAKUMAR Aravinth" userId="0301b33e-334b-40b6-bd0e-767658912294" providerId="ADAL" clId="{65A5A190-1BFF-49DE-8153-962562734A47}" dt="2024-10-03T06:05:18.481" v="1646" actId="478"/>
          <ac:spMkLst>
            <pc:docMk/>
            <pc:sldMk cId="1153376346" sldId="259"/>
            <ac:spMk id="2" creationId="{199AA0AD-1921-4028-4D4C-8E50A181DC25}"/>
          </ac:spMkLst>
        </pc:spChg>
        <pc:spChg chg="del mod">
          <ac:chgData name="SIVAKUMAR Aravinth" userId="0301b33e-334b-40b6-bd0e-767658912294" providerId="ADAL" clId="{65A5A190-1BFF-49DE-8153-962562734A47}" dt="2024-10-03T06:05:32.409" v="1651"/>
          <ac:spMkLst>
            <pc:docMk/>
            <pc:sldMk cId="1153376346" sldId="259"/>
            <ac:spMk id="3" creationId="{6C859270-45C7-1DCC-18A6-5618C28FB9DD}"/>
          </ac:spMkLst>
        </pc:spChg>
        <pc:spChg chg="add mod">
          <ac:chgData name="SIVAKUMAR Aravinth" userId="0301b33e-334b-40b6-bd0e-767658912294" providerId="ADAL" clId="{65A5A190-1BFF-49DE-8153-962562734A47}" dt="2024-10-04T16:24:40.251" v="1847" actId="20577"/>
          <ac:spMkLst>
            <pc:docMk/>
            <pc:sldMk cId="1153376346" sldId="259"/>
            <ac:spMk id="5" creationId="{4E4A6893-2990-F3AF-A021-7588104E68D4}"/>
          </ac:spMkLst>
        </pc:spChg>
        <pc:spChg chg="add mod">
          <ac:chgData name="SIVAKUMAR Aravinth" userId="0301b33e-334b-40b6-bd0e-767658912294" providerId="ADAL" clId="{65A5A190-1BFF-49DE-8153-962562734A47}" dt="2024-10-04T16:26:10.721" v="1927" actId="20577"/>
          <ac:spMkLst>
            <pc:docMk/>
            <pc:sldMk cId="1153376346" sldId="259"/>
            <ac:spMk id="8" creationId="{69D412D5-5027-AC1B-809E-5E3FE1214002}"/>
          </ac:spMkLst>
        </pc:spChg>
        <pc:spChg chg="mod">
          <ac:chgData name="SIVAKUMAR Aravinth" userId="0301b33e-334b-40b6-bd0e-767658912294" providerId="ADAL" clId="{65A5A190-1BFF-49DE-8153-962562734A47}" dt="2024-10-03T06:00:06.853" v="1643" actId="1035"/>
          <ac:spMkLst>
            <pc:docMk/>
            <pc:sldMk cId="1153376346" sldId="259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3T06:00:27.665" v="1644" actId="207"/>
          <ac:spMkLst>
            <pc:docMk/>
            <pc:sldMk cId="1153376346" sldId="259"/>
            <ac:spMk id="11" creationId="{FAA66D27-642A-4CA7-994F-0230420C8BB1}"/>
          </ac:spMkLst>
        </pc:spChg>
        <pc:spChg chg="mod">
          <ac:chgData name="SIVAKUMAR Aravinth" userId="0301b33e-334b-40b6-bd0e-767658912294" providerId="ADAL" clId="{65A5A190-1BFF-49DE-8153-962562734A47}" dt="2024-10-03T06:05:31.441" v="1649" actId="207"/>
          <ac:spMkLst>
            <pc:docMk/>
            <pc:sldMk cId="1153376346" sldId="259"/>
            <ac:spMk id="12" creationId="{C672A975-2E1A-9CCE-4665-679DF47A1449}"/>
          </ac:spMkLst>
        </pc:spChg>
        <pc:spChg chg="del">
          <ac:chgData name="SIVAKUMAR Aravinth" userId="0301b33e-334b-40b6-bd0e-767658912294" providerId="ADAL" clId="{65A5A190-1BFF-49DE-8153-962562734A47}" dt="2024-10-03T06:05:21.462" v="1647" actId="478"/>
          <ac:spMkLst>
            <pc:docMk/>
            <pc:sldMk cId="1153376346" sldId="259"/>
            <ac:spMk id="18" creationId="{74B81E06-261A-D6B7-F878-5F4546A7B0A9}"/>
          </ac:spMkLst>
        </pc:spChg>
        <pc:spChg chg="add mod">
          <ac:chgData name="SIVAKUMAR Aravinth" userId="0301b33e-334b-40b6-bd0e-767658912294" providerId="ADAL" clId="{65A5A190-1BFF-49DE-8153-962562734A47}" dt="2024-10-04T16:39:27.632" v="2190" actId="313"/>
          <ac:spMkLst>
            <pc:docMk/>
            <pc:sldMk cId="1153376346" sldId="259"/>
            <ac:spMk id="23" creationId="{0E173BB8-9606-D7E2-DF2B-B50439F57E21}"/>
          </ac:spMkLst>
        </pc:spChg>
        <pc:picChg chg="add del mod modCrop">
          <ac:chgData name="SIVAKUMAR Aravinth" userId="0301b33e-334b-40b6-bd0e-767658912294" providerId="ADAL" clId="{65A5A190-1BFF-49DE-8153-962562734A47}" dt="2024-10-04T16:24:15.758" v="1819" actId="478"/>
          <ac:picMkLst>
            <pc:docMk/>
            <pc:sldMk cId="1153376346" sldId="259"/>
            <ac:picMk id="3" creationId="{0BAD82D2-C54A-5694-DBDD-FE905D0A5F2C}"/>
          </ac:picMkLst>
        </pc:picChg>
        <pc:picChg chg="add del mod">
          <ac:chgData name="SIVAKUMAR Aravinth" userId="0301b33e-334b-40b6-bd0e-767658912294" providerId="ADAL" clId="{65A5A190-1BFF-49DE-8153-962562734A47}" dt="2024-10-04T16:22:49.781" v="1813" actId="478"/>
          <ac:picMkLst>
            <pc:docMk/>
            <pc:sldMk cId="1153376346" sldId="259"/>
            <ac:picMk id="7" creationId="{D5BBBDB2-DE89-AF48-7430-54810B648923}"/>
          </ac:picMkLst>
        </pc:picChg>
        <pc:picChg chg="add mod">
          <ac:chgData name="SIVAKUMAR Aravinth" userId="0301b33e-334b-40b6-bd0e-767658912294" providerId="ADAL" clId="{65A5A190-1BFF-49DE-8153-962562734A47}" dt="2024-10-04T16:24:25.311" v="1822" actId="1076"/>
          <ac:picMkLst>
            <pc:docMk/>
            <pc:sldMk cId="1153376346" sldId="259"/>
            <ac:picMk id="18" creationId="{9DF90344-0148-2F33-9D1B-793BF1AEFBE1}"/>
          </ac:picMkLst>
        </pc:picChg>
        <pc:picChg chg="add del mod">
          <ac:chgData name="SIVAKUMAR Aravinth" userId="0301b33e-334b-40b6-bd0e-767658912294" providerId="ADAL" clId="{65A5A190-1BFF-49DE-8153-962562734A47}" dt="2024-10-04T16:26:17.444" v="1928" actId="478"/>
          <ac:picMkLst>
            <pc:docMk/>
            <pc:sldMk cId="1153376346" sldId="259"/>
            <ac:picMk id="20" creationId="{0694061E-F1D2-F916-523C-8638B72693F4}"/>
          </ac:picMkLst>
        </pc:picChg>
        <pc:picChg chg="add mod">
          <ac:chgData name="SIVAKUMAR Aravinth" userId="0301b33e-334b-40b6-bd0e-767658912294" providerId="ADAL" clId="{65A5A190-1BFF-49DE-8153-962562734A47}" dt="2024-10-04T16:26:27.586" v="1932" actId="1076"/>
          <ac:picMkLst>
            <pc:docMk/>
            <pc:sldMk cId="1153376346" sldId="259"/>
            <ac:picMk id="21" creationId="{8AA50D3D-1770-1A19-8680-CE392729A43F}"/>
          </ac:picMkLst>
        </pc:picChg>
        <pc:picChg chg="add del mod">
          <ac:chgData name="SIVAKUMAR Aravinth" userId="0301b33e-334b-40b6-bd0e-767658912294" providerId="ADAL" clId="{65A5A190-1BFF-49DE-8153-962562734A47}" dt="2024-10-04T16:26:19.382" v="1929" actId="478"/>
          <ac:picMkLst>
            <pc:docMk/>
            <pc:sldMk cId="1153376346" sldId="259"/>
            <ac:picMk id="22" creationId="{C4E4C11E-2B7C-F94C-2B2E-20390C308688}"/>
          </ac:picMkLst>
        </pc:picChg>
        <pc:picChg chg="add mod">
          <ac:chgData name="SIVAKUMAR Aravinth" userId="0301b33e-334b-40b6-bd0e-767658912294" providerId="ADAL" clId="{65A5A190-1BFF-49DE-8153-962562734A47}" dt="2024-10-04T16:27:37.971" v="1976" actId="1076"/>
          <ac:picMkLst>
            <pc:docMk/>
            <pc:sldMk cId="1153376346" sldId="259"/>
            <ac:picMk id="25" creationId="{CC4394AE-57FC-5601-2FA1-FB4675DEECBC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4T16:33:18.248" v="2120" actId="1076"/>
        <pc:sldMkLst>
          <pc:docMk/>
          <pc:sldMk cId="2455595570" sldId="260"/>
        </pc:sldMkLst>
        <pc:spChg chg="mod">
          <ac:chgData name="SIVAKUMAR Aravinth" userId="0301b33e-334b-40b6-bd0e-767658912294" providerId="ADAL" clId="{65A5A190-1BFF-49DE-8153-962562734A47}" dt="2024-10-04T16:28:15.726" v="2006" actId="20577"/>
          <ac:spMkLst>
            <pc:docMk/>
            <pc:sldMk cId="2455595570" sldId="260"/>
            <ac:spMk id="5" creationId="{4E4A6893-2990-F3AF-A021-7588104E68D4}"/>
          </ac:spMkLst>
        </pc:spChg>
        <pc:spChg chg="add mod">
          <ac:chgData name="SIVAKUMAR Aravinth" userId="0301b33e-334b-40b6-bd0e-767658912294" providerId="ADAL" clId="{65A5A190-1BFF-49DE-8153-962562734A47}" dt="2024-10-04T16:29:21.013" v="2039" actId="20577"/>
          <ac:spMkLst>
            <pc:docMk/>
            <pc:sldMk cId="2455595570" sldId="260"/>
            <ac:spMk id="6" creationId="{533C8607-E6A8-1819-AEEB-84895FD4D0BE}"/>
          </ac:spMkLst>
        </pc:spChg>
        <pc:spChg chg="del">
          <ac:chgData name="SIVAKUMAR Aravinth" userId="0301b33e-334b-40b6-bd0e-767658912294" providerId="ADAL" clId="{65A5A190-1BFF-49DE-8153-962562734A47}" dt="2024-10-04T16:28:23.316" v="2007" actId="478"/>
          <ac:spMkLst>
            <pc:docMk/>
            <pc:sldMk cId="2455595570" sldId="260"/>
            <ac:spMk id="8" creationId="{69D412D5-5027-AC1B-809E-5E3FE1214002}"/>
          </ac:spMkLst>
        </pc:spChg>
        <pc:spChg chg="del">
          <ac:chgData name="SIVAKUMAR Aravinth" userId="0301b33e-334b-40b6-bd0e-767658912294" providerId="ADAL" clId="{65A5A190-1BFF-49DE-8153-962562734A47}" dt="2024-10-04T16:28:23.316" v="2007" actId="478"/>
          <ac:spMkLst>
            <pc:docMk/>
            <pc:sldMk cId="2455595570" sldId="260"/>
            <ac:spMk id="23" creationId="{0E173BB8-9606-D7E2-DF2B-B50439F57E21}"/>
          </ac:spMkLst>
        </pc:spChg>
        <pc:spChg chg="add mod">
          <ac:chgData name="SIVAKUMAR Aravinth" userId="0301b33e-334b-40b6-bd0e-767658912294" providerId="ADAL" clId="{65A5A190-1BFF-49DE-8153-962562734A47}" dt="2024-10-04T16:30:58.885" v="2107" actId="1076"/>
          <ac:spMkLst>
            <pc:docMk/>
            <pc:sldMk cId="2455595570" sldId="260"/>
            <ac:spMk id="24" creationId="{26A52D33-5FC2-2000-DDE3-707059CAB8D3}"/>
          </ac:spMkLst>
        </pc:spChg>
        <pc:picChg chg="add mod">
          <ac:chgData name="SIVAKUMAR Aravinth" userId="0301b33e-334b-40b6-bd0e-767658912294" providerId="ADAL" clId="{65A5A190-1BFF-49DE-8153-962562734A47}" dt="2024-10-04T16:28:40.460" v="2010" actId="1076"/>
          <ac:picMkLst>
            <pc:docMk/>
            <pc:sldMk cId="2455595570" sldId="260"/>
            <ac:picMk id="3" creationId="{4B28EA1F-D81D-1623-A95B-3D1C1D70BB09}"/>
          </ac:picMkLst>
        </pc:picChg>
        <pc:picChg chg="del">
          <ac:chgData name="SIVAKUMAR Aravinth" userId="0301b33e-334b-40b6-bd0e-767658912294" providerId="ADAL" clId="{65A5A190-1BFF-49DE-8153-962562734A47}" dt="2024-10-04T16:28:23.316" v="2007" actId="478"/>
          <ac:picMkLst>
            <pc:docMk/>
            <pc:sldMk cId="2455595570" sldId="260"/>
            <ac:picMk id="18" creationId="{9DF90344-0148-2F33-9D1B-793BF1AEFBE1}"/>
          </ac:picMkLst>
        </pc:picChg>
        <pc:picChg chg="add mod">
          <ac:chgData name="SIVAKUMAR Aravinth" userId="0301b33e-334b-40b6-bd0e-767658912294" providerId="ADAL" clId="{65A5A190-1BFF-49DE-8153-962562734A47}" dt="2024-10-04T16:29:42.357" v="2044" actId="14100"/>
          <ac:picMkLst>
            <pc:docMk/>
            <pc:sldMk cId="2455595570" sldId="260"/>
            <ac:picMk id="19" creationId="{8B88B6CF-379C-3C0D-10D8-A79A787D7BEC}"/>
          </ac:picMkLst>
        </pc:picChg>
        <pc:picChg chg="del">
          <ac:chgData name="SIVAKUMAR Aravinth" userId="0301b33e-334b-40b6-bd0e-767658912294" providerId="ADAL" clId="{65A5A190-1BFF-49DE-8153-962562734A47}" dt="2024-10-04T16:28:23.316" v="2007" actId="478"/>
          <ac:picMkLst>
            <pc:docMk/>
            <pc:sldMk cId="2455595570" sldId="260"/>
            <ac:picMk id="21" creationId="{8AA50D3D-1770-1A19-8680-CE392729A43F}"/>
          </ac:picMkLst>
        </pc:picChg>
        <pc:picChg chg="add del">
          <ac:chgData name="SIVAKUMAR Aravinth" userId="0301b33e-334b-40b6-bd0e-767658912294" providerId="ADAL" clId="{65A5A190-1BFF-49DE-8153-962562734A47}" dt="2024-10-04T16:30:22.406" v="2046" actId="22"/>
          <ac:picMkLst>
            <pc:docMk/>
            <pc:sldMk cId="2455595570" sldId="260"/>
            <ac:picMk id="22" creationId="{6D4D9461-5C70-084E-9393-5AC371884E26}"/>
          </ac:picMkLst>
        </pc:picChg>
        <pc:picChg chg="del">
          <ac:chgData name="SIVAKUMAR Aravinth" userId="0301b33e-334b-40b6-bd0e-767658912294" providerId="ADAL" clId="{65A5A190-1BFF-49DE-8153-962562734A47}" dt="2024-10-04T16:28:23.316" v="2007" actId="478"/>
          <ac:picMkLst>
            <pc:docMk/>
            <pc:sldMk cId="2455595570" sldId="260"/>
            <ac:picMk id="25" creationId="{CC4394AE-57FC-5601-2FA1-FB4675DEECBC}"/>
          </ac:picMkLst>
        </pc:picChg>
        <pc:picChg chg="add del">
          <ac:chgData name="SIVAKUMAR Aravinth" userId="0301b33e-334b-40b6-bd0e-767658912294" providerId="ADAL" clId="{65A5A190-1BFF-49DE-8153-962562734A47}" dt="2024-10-04T16:31:34.839" v="2109" actId="478"/>
          <ac:picMkLst>
            <pc:docMk/>
            <pc:sldMk cId="2455595570" sldId="260"/>
            <ac:picMk id="27" creationId="{8A6FFC31-E7B5-3201-2CAC-39F9762202A4}"/>
          </ac:picMkLst>
        </pc:picChg>
        <pc:picChg chg="add del mod">
          <ac:chgData name="SIVAKUMAR Aravinth" userId="0301b33e-334b-40b6-bd0e-767658912294" providerId="ADAL" clId="{65A5A190-1BFF-49DE-8153-962562734A47}" dt="2024-10-04T16:31:43.118" v="2112" actId="478"/>
          <ac:picMkLst>
            <pc:docMk/>
            <pc:sldMk cId="2455595570" sldId="260"/>
            <ac:picMk id="29" creationId="{E248E206-55F8-9736-78CD-19FDFE15B1E8}"/>
          </ac:picMkLst>
        </pc:picChg>
        <pc:picChg chg="add mod modCrop">
          <ac:chgData name="SIVAKUMAR Aravinth" userId="0301b33e-334b-40b6-bd0e-767658912294" providerId="ADAL" clId="{65A5A190-1BFF-49DE-8153-962562734A47}" dt="2024-10-04T16:32:34.728" v="2117" actId="732"/>
          <ac:picMkLst>
            <pc:docMk/>
            <pc:sldMk cId="2455595570" sldId="260"/>
            <ac:picMk id="31" creationId="{39484A71-7E7F-BB83-BDA2-A2EDEC5369F6}"/>
          </ac:picMkLst>
        </pc:picChg>
        <pc:picChg chg="add mod">
          <ac:chgData name="SIVAKUMAR Aravinth" userId="0301b33e-334b-40b6-bd0e-767658912294" providerId="ADAL" clId="{65A5A190-1BFF-49DE-8153-962562734A47}" dt="2024-10-04T16:33:18.248" v="2120" actId="1076"/>
          <ac:picMkLst>
            <pc:docMk/>
            <pc:sldMk cId="2455595570" sldId="260"/>
            <ac:picMk id="33" creationId="{5758B02E-3AD5-830D-D77F-EDC1421DF0C7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4T16:56:29.395" v="2424" actId="1076"/>
        <pc:sldMkLst>
          <pc:docMk/>
          <pc:sldMk cId="349436784" sldId="261"/>
        </pc:sldMkLst>
        <pc:spChg chg="mod">
          <ac:chgData name="SIVAKUMAR Aravinth" userId="0301b33e-334b-40b6-bd0e-767658912294" providerId="ADAL" clId="{65A5A190-1BFF-49DE-8153-962562734A47}" dt="2024-10-04T16:56:14.356" v="2421" actId="1076"/>
          <ac:spMkLst>
            <pc:docMk/>
            <pc:sldMk cId="349436784" sldId="261"/>
            <ac:spMk id="5" creationId="{4E4A6893-2990-F3AF-A021-7588104E68D4}"/>
          </ac:spMkLst>
        </pc:spChg>
        <pc:spChg chg="del">
          <ac:chgData name="SIVAKUMAR Aravinth" userId="0301b33e-334b-40b6-bd0e-767658912294" providerId="ADAL" clId="{65A5A190-1BFF-49DE-8153-962562734A47}" dt="2024-10-04T16:34:37.027" v="2157" actId="478"/>
          <ac:spMkLst>
            <pc:docMk/>
            <pc:sldMk cId="349436784" sldId="261"/>
            <ac:spMk id="6" creationId="{533C8607-E6A8-1819-AEEB-84895FD4D0BE}"/>
          </ac:spMkLst>
        </pc:spChg>
        <pc:spChg chg="mod">
          <ac:chgData name="SIVAKUMAR Aravinth" userId="0301b33e-334b-40b6-bd0e-767658912294" providerId="ADAL" clId="{65A5A190-1BFF-49DE-8153-962562734A47}" dt="2024-10-04T16:34:11.230" v="2153" actId="1035"/>
          <ac:spMkLst>
            <pc:docMk/>
            <pc:sldMk cId="349436784" sldId="261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4T16:51:40.104" v="2387" actId="207"/>
          <ac:spMkLst>
            <pc:docMk/>
            <pc:sldMk cId="349436784" sldId="261"/>
            <ac:spMk id="12" creationId="{C672A975-2E1A-9CCE-4665-679DF47A1449}"/>
          </ac:spMkLst>
        </pc:spChg>
        <pc:spChg chg="mod">
          <ac:chgData name="SIVAKUMAR Aravinth" userId="0301b33e-334b-40b6-bd0e-767658912294" providerId="ADAL" clId="{65A5A190-1BFF-49DE-8153-962562734A47}" dt="2024-10-04T16:34:22.849" v="2155" actId="207"/>
          <ac:spMkLst>
            <pc:docMk/>
            <pc:sldMk cId="349436784" sldId="261"/>
            <ac:spMk id="13" creationId="{E2E289E6-0970-B575-2E3F-3D55C6912023}"/>
          </ac:spMkLst>
        </pc:spChg>
        <pc:spChg chg="del">
          <ac:chgData name="SIVAKUMAR Aravinth" userId="0301b33e-334b-40b6-bd0e-767658912294" providerId="ADAL" clId="{65A5A190-1BFF-49DE-8153-962562734A47}" dt="2024-10-04T16:34:37.027" v="2157" actId="478"/>
          <ac:spMkLst>
            <pc:docMk/>
            <pc:sldMk cId="349436784" sldId="261"/>
            <ac:spMk id="24" creationId="{26A52D33-5FC2-2000-DDE3-707059CAB8D3}"/>
          </ac:spMkLst>
        </pc:spChg>
        <pc:picChg chg="add mod">
          <ac:chgData name="SIVAKUMAR Aravinth" userId="0301b33e-334b-40b6-bd0e-767658912294" providerId="ADAL" clId="{65A5A190-1BFF-49DE-8153-962562734A47}" dt="2024-10-04T16:56:18.194" v="2422" actId="1076"/>
          <ac:picMkLst>
            <pc:docMk/>
            <pc:sldMk cId="349436784" sldId="261"/>
            <ac:picMk id="2" creationId="{135745D2-2D6F-5BD8-ADEA-F38464D51656}"/>
          </ac:picMkLst>
        </pc:picChg>
        <pc:picChg chg="del">
          <ac:chgData name="SIVAKUMAR Aravinth" userId="0301b33e-334b-40b6-bd0e-767658912294" providerId="ADAL" clId="{65A5A190-1BFF-49DE-8153-962562734A47}" dt="2024-10-04T16:34:37.027" v="2157" actId="478"/>
          <ac:picMkLst>
            <pc:docMk/>
            <pc:sldMk cId="349436784" sldId="261"/>
            <ac:picMk id="3" creationId="{4B28EA1F-D81D-1623-A95B-3D1C1D70BB09}"/>
          </ac:picMkLst>
        </pc:picChg>
        <pc:picChg chg="add mod">
          <ac:chgData name="SIVAKUMAR Aravinth" userId="0301b33e-334b-40b6-bd0e-767658912294" providerId="ADAL" clId="{65A5A190-1BFF-49DE-8153-962562734A47}" dt="2024-10-04T16:56:29.395" v="2424" actId="1076"/>
          <ac:picMkLst>
            <pc:docMk/>
            <pc:sldMk cId="349436784" sldId="261"/>
            <ac:picMk id="8" creationId="{5403E672-7D42-CC8F-9DF3-286502EC99B1}"/>
          </ac:picMkLst>
        </pc:picChg>
        <pc:picChg chg="del">
          <ac:chgData name="SIVAKUMAR Aravinth" userId="0301b33e-334b-40b6-bd0e-767658912294" providerId="ADAL" clId="{65A5A190-1BFF-49DE-8153-962562734A47}" dt="2024-10-04T16:34:37.027" v="2157" actId="478"/>
          <ac:picMkLst>
            <pc:docMk/>
            <pc:sldMk cId="349436784" sldId="261"/>
            <ac:picMk id="19" creationId="{8B88B6CF-379C-3C0D-10D8-A79A787D7BEC}"/>
          </ac:picMkLst>
        </pc:picChg>
        <pc:picChg chg="del">
          <ac:chgData name="SIVAKUMAR Aravinth" userId="0301b33e-334b-40b6-bd0e-767658912294" providerId="ADAL" clId="{65A5A190-1BFF-49DE-8153-962562734A47}" dt="2024-10-04T16:34:37.027" v="2157" actId="478"/>
          <ac:picMkLst>
            <pc:docMk/>
            <pc:sldMk cId="349436784" sldId="261"/>
            <ac:picMk id="31" creationId="{39484A71-7E7F-BB83-BDA2-A2EDEC5369F6}"/>
          </ac:picMkLst>
        </pc:picChg>
        <pc:picChg chg="del">
          <ac:chgData name="SIVAKUMAR Aravinth" userId="0301b33e-334b-40b6-bd0e-767658912294" providerId="ADAL" clId="{65A5A190-1BFF-49DE-8153-962562734A47}" dt="2024-10-04T16:34:37.027" v="2157" actId="478"/>
          <ac:picMkLst>
            <pc:docMk/>
            <pc:sldMk cId="349436784" sldId="261"/>
            <ac:picMk id="33" creationId="{5758B02E-3AD5-830D-D77F-EDC1421DF0C7}"/>
          </ac:picMkLst>
        </pc:picChg>
        <pc:picChg chg="add del mod">
          <ac:chgData name="SIVAKUMAR Aravinth" userId="0301b33e-334b-40b6-bd0e-767658912294" providerId="ADAL" clId="{65A5A190-1BFF-49DE-8153-962562734A47}" dt="2024-10-04T16:54:21.427" v="2413" actId="478"/>
          <ac:picMkLst>
            <pc:docMk/>
            <pc:sldMk cId="349436784" sldId="261"/>
            <ac:picMk id="1026" creationId="{F72D183C-368A-FFD3-CF97-D8B985672DAB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4T17:06:09.460" v="2656" actId="207"/>
        <pc:sldMkLst>
          <pc:docMk/>
          <pc:sldMk cId="371044623" sldId="262"/>
        </pc:sldMkLst>
        <pc:spChg chg="add del mod ord">
          <ac:chgData name="SIVAKUMAR Aravinth" userId="0301b33e-334b-40b6-bd0e-767658912294" providerId="ADAL" clId="{65A5A190-1BFF-49DE-8153-962562734A47}" dt="2024-10-04T17:04:24.136" v="2545" actId="478"/>
          <ac:spMkLst>
            <pc:docMk/>
            <pc:sldMk cId="371044623" sldId="262"/>
            <ac:spMk id="2" creationId="{2795B385-4976-7919-D66B-DA7D0150AA6E}"/>
          </ac:spMkLst>
        </pc:spChg>
        <pc:spChg chg="mod">
          <ac:chgData name="SIVAKUMAR Aravinth" userId="0301b33e-334b-40b6-bd0e-767658912294" providerId="ADAL" clId="{65A5A190-1BFF-49DE-8153-962562734A47}" dt="2024-10-04T16:41:46.424" v="2242" actId="20577"/>
          <ac:spMkLst>
            <pc:docMk/>
            <pc:sldMk cId="371044623" sldId="262"/>
            <ac:spMk id="5" creationId="{4E4A6893-2990-F3AF-A021-7588104E68D4}"/>
          </ac:spMkLst>
        </pc:spChg>
        <pc:spChg chg="mod">
          <ac:chgData name="SIVAKUMAR Aravinth" userId="0301b33e-334b-40b6-bd0e-767658912294" providerId="ADAL" clId="{65A5A190-1BFF-49DE-8153-962562734A47}" dt="2024-10-04T17:05:04.720" v="2624" actId="1035"/>
          <ac:spMkLst>
            <pc:docMk/>
            <pc:sldMk cId="371044623" sldId="262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4T16:51:36.146" v="2386" actId="207"/>
          <ac:spMkLst>
            <pc:docMk/>
            <pc:sldMk cId="371044623" sldId="262"/>
            <ac:spMk id="12" creationId="{C672A975-2E1A-9CCE-4665-679DF47A1449}"/>
          </ac:spMkLst>
        </pc:spChg>
        <pc:spChg chg="mod">
          <ac:chgData name="SIVAKUMAR Aravinth" userId="0301b33e-334b-40b6-bd0e-767658912294" providerId="ADAL" clId="{65A5A190-1BFF-49DE-8153-962562734A47}" dt="2024-10-04T17:04:47.589" v="2621" actId="207"/>
          <ac:spMkLst>
            <pc:docMk/>
            <pc:sldMk cId="371044623" sldId="262"/>
            <ac:spMk id="13" creationId="{E2E289E6-0970-B575-2E3F-3D55C6912023}"/>
          </ac:spMkLst>
        </pc:spChg>
        <pc:spChg chg="mod">
          <ac:chgData name="SIVAKUMAR Aravinth" userId="0301b33e-334b-40b6-bd0e-767658912294" providerId="ADAL" clId="{65A5A190-1BFF-49DE-8153-962562734A47}" dt="2024-10-04T17:06:09.460" v="2656" actId="207"/>
          <ac:spMkLst>
            <pc:docMk/>
            <pc:sldMk cId="371044623" sldId="262"/>
            <ac:spMk id="14" creationId="{0E5BA713-1FF5-5540-483C-699469C975EF}"/>
          </ac:spMkLst>
        </pc:spChg>
        <pc:picChg chg="del">
          <ac:chgData name="SIVAKUMAR Aravinth" userId="0301b33e-334b-40b6-bd0e-767658912294" providerId="ADAL" clId="{65A5A190-1BFF-49DE-8153-962562734A47}" dt="2024-10-04T16:41:27.189" v="2224" actId="478"/>
          <ac:picMkLst>
            <pc:docMk/>
            <pc:sldMk cId="371044623" sldId="262"/>
            <ac:picMk id="1026" creationId="{F72D183C-368A-FFD3-CF97-D8B985672DAB}"/>
          </ac:picMkLst>
        </pc:picChg>
        <pc:picChg chg="add mod">
          <ac:chgData name="SIVAKUMAR Aravinth" userId="0301b33e-334b-40b6-bd0e-767658912294" providerId="ADAL" clId="{65A5A190-1BFF-49DE-8153-962562734A47}" dt="2024-10-04T16:42:42.619" v="2248" actId="1076"/>
          <ac:picMkLst>
            <pc:docMk/>
            <pc:sldMk cId="371044623" sldId="262"/>
            <ac:picMk id="2050" creationId="{77316E8D-5251-4D4F-9B1D-FB247C7F2660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4T17:06:56.278" v="2684" actId="1036"/>
        <pc:sldMkLst>
          <pc:docMk/>
          <pc:sldMk cId="580245965" sldId="263"/>
        </pc:sldMkLst>
        <pc:spChg chg="add del mod">
          <ac:chgData name="SIVAKUMAR Aravinth" userId="0301b33e-334b-40b6-bd0e-767658912294" providerId="ADAL" clId="{65A5A190-1BFF-49DE-8153-962562734A47}" dt="2024-10-04T16:48:30.225" v="2355" actId="478"/>
          <ac:spMkLst>
            <pc:docMk/>
            <pc:sldMk cId="580245965" sldId="263"/>
            <ac:spMk id="2" creationId="{1183506D-B865-9407-CAB6-02EAF7616AF5}"/>
          </ac:spMkLst>
        </pc:spChg>
        <pc:spChg chg="mod">
          <ac:chgData name="SIVAKUMAR Aravinth" userId="0301b33e-334b-40b6-bd0e-767658912294" providerId="ADAL" clId="{65A5A190-1BFF-49DE-8153-962562734A47}" dt="2024-10-04T17:06:56.278" v="2684" actId="1036"/>
          <ac:spMkLst>
            <pc:docMk/>
            <pc:sldMk cId="580245965" sldId="263"/>
            <ac:spMk id="5" creationId="{4E4A6893-2990-F3AF-A021-7588104E68D4}"/>
          </ac:spMkLst>
        </pc:spChg>
        <pc:spChg chg="mod">
          <ac:chgData name="SIVAKUMAR Aravinth" userId="0301b33e-334b-40b6-bd0e-767658912294" providerId="ADAL" clId="{65A5A190-1BFF-49DE-8153-962562734A47}" dt="2024-10-04T17:05:34.352" v="2651" actId="1036"/>
          <ac:spMkLst>
            <pc:docMk/>
            <pc:sldMk cId="580245965" sldId="263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4T16:51:31.795" v="2385" actId="207"/>
          <ac:spMkLst>
            <pc:docMk/>
            <pc:sldMk cId="580245965" sldId="263"/>
            <ac:spMk id="12" creationId="{C672A975-2E1A-9CCE-4665-679DF47A1449}"/>
          </ac:spMkLst>
        </pc:spChg>
        <pc:spChg chg="mod">
          <ac:chgData name="SIVAKUMAR Aravinth" userId="0301b33e-334b-40b6-bd0e-767658912294" providerId="ADAL" clId="{65A5A190-1BFF-49DE-8153-962562734A47}" dt="2024-10-04T17:05:42.182" v="2652" actId="207"/>
          <ac:spMkLst>
            <pc:docMk/>
            <pc:sldMk cId="580245965" sldId="263"/>
            <ac:spMk id="13" creationId="{E2E289E6-0970-B575-2E3F-3D55C6912023}"/>
          </ac:spMkLst>
        </pc:spChg>
        <pc:spChg chg="mod">
          <ac:chgData name="SIVAKUMAR Aravinth" userId="0301b33e-334b-40b6-bd0e-767658912294" providerId="ADAL" clId="{65A5A190-1BFF-49DE-8153-962562734A47}" dt="2024-10-04T17:06:13.730" v="2657" actId="207"/>
          <ac:spMkLst>
            <pc:docMk/>
            <pc:sldMk cId="580245965" sldId="263"/>
            <ac:spMk id="14" creationId="{0E5BA713-1FF5-5540-483C-699469C975EF}"/>
          </ac:spMkLst>
        </pc:spChg>
        <pc:picChg chg="del">
          <ac:chgData name="SIVAKUMAR Aravinth" userId="0301b33e-334b-40b6-bd0e-767658912294" providerId="ADAL" clId="{65A5A190-1BFF-49DE-8153-962562734A47}" dt="2024-10-04T16:44:27.930" v="2287" actId="478"/>
          <ac:picMkLst>
            <pc:docMk/>
            <pc:sldMk cId="580245965" sldId="263"/>
            <ac:picMk id="2050" creationId="{77316E8D-5251-4D4F-9B1D-FB247C7F2660}"/>
          </ac:picMkLst>
        </pc:picChg>
        <pc:picChg chg="add mod">
          <ac:chgData name="SIVAKUMAR Aravinth" userId="0301b33e-334b-40b6-bd0e-767658912294" providerId="ADAL" clId="{65A5A190-1BFF-49DE-8153-962562734A47}" dt="2024-10-04T17:06:51.622" v="2666" actId="1076"/>
          <ac:picMkLst>
            <pc:docMk/>
            <pc:sldMk cId="580245965" sldId="263"/>
            <ac:picMk id="3074" creationId="{F77CFEA9-8C52-81FA-7542-8A71A9E05477}"/>
          </ac:picMkLst>
        </pc:picChg>
        <pc:picChg chg="add del mod">
          <ac:chgData name="SIVAKUMAR Aravinth" userId="0301b33e-334b-40b6-bd0e-767658912294" providerId="ADAL" clId="{65A5A190-1BFF-49DE-8153-962562734A47}" dt="2024-10-04T17:05:57.334" v="2655" actId="478"/>
          <ac:picMkLst>
            <pc:docMk/>
            <pc:sldMk cId="580245965" sldId="263"/>
            <ac:picMk id="3076" creationId="{AE800D69-682B-340E-D797-E9FFCB4BB294}"/>
          </ac:picMkLst>
        </pc:picChg>
        <pc:picChg chg="add del mod">
          <ac:chgData name="SIVAKUMAR Aravinth" userId="0301b33e-334b-40b6-bd0e-767658912294" providerId="ADAL" clId="{65A5A190-1BFF-49DE-8153-962562734A47}" dt="2024-10-04T17:06:30.446" v="2662" actId="478"/>
          <ac:picMkLst>
            <pc:docMk/>
            <pc:sldMk cId="580245965" sldId="263"/>
            <ac:picMk id="3078" creationId="{4188546E-7D85-CD84-0625-55059E511F5E}"/>
          </ac:picMkLst>
        </pc:picChg>
        <pc:picChg chg="add del mod">
          <ac:chgData name="SIVAKUMAR Aravinth" userId="0301b33e-334b-40b6-bd0e-767658912294" providerId="ADAL" clId="{65A5A190-1BFF-49DE-8153-962562734A47}" dt="2024-10-04T17:05:55.521" v="2654" actId="478"/>
          <ac:picMkLst>
            <pc:docMk/>
            <pc:sldMk cId="580245965" sldId="263"/>
            <ac:picMk id="3080" creationId="{445054A6-9473-76B3-0DC7-C2C8511DBA58}"/>
          </ac:picMkLst>
        </pc:picChg>
      </pc:sldChg>
      <pc:sldChg chg="modSp add mod">
        <pc:chgData name="SIVAKUMAR Aravinth" userId="0301b33e-334b-40b6-bd0e-767658912294" providerId="ADAL" clId="{65A5A190-1BFF-49DE-8153-962562734A47}" dt="2024-10-04T17:05:48.681" v="2653" actId="207"/>
        <pc:sldMkLst>
          <pc:docMk/>
          <pc:sldMk cId="3909106128" sldId="264"/>
        </pc:sldMkLst>
        <pc:spChg chg="mod">
          <ac:chgData name="SIVAKUMAR Aravinth" userId="0301b33e-334b-40b6-bd0e-767658912294" providerId="ADAL" clId="{65A5A190-1BFF-49DE-8153-962562734A47}" dt="2024-10-04T17:03:39.682" v="2516" actId="1035"/>
          <ac:spMkLst>
            <pc:docMk/>
            <pc:sldMk cId="3909106128" sldId="264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4T17:03:44.608" v="2517" actId="207"/>
          <ac:spMkLst>
            <pc:docMk/>
            <pc:sldMk cId="3909106128" sldId="264"/>
            <ac:spMk id="13" creationId="{E2E289E6-0970-B575-2E3F-3D55C6912023}"/>
          </ac:spMkLst>
        </pc:spChg>
        <pc:spChg chg="mod">
          <ac:chgData name="SIVAKUMAR Aravinth" userId="0301b33e-334b-40b6-bd0e-767658912294" providerId="ADAL" clId="{65A5A190-1BFF-49DE-8153-962562734A47}" dt="2024-10-04T17:05:48.681" v="2653" actId="207"/>
          <ac:spMkLst>
            <pc:docMk/>
            <pc:sldMk cId="3909106128" sldId="264"/>
            <ac:spMk id="14" creationId="{0E5BA713-1FF5-5540-483C-699469C975EF}"/>
          </ac:spMkLst>
        </pc:spChg>
      </pc:sldChg>
      <pc:sldChg chg="addSp delSp modSp add mod">
        <pc:chgData name="SIVAKUMAR Aravinth" userId="0301b33e-334b-40b6-bd0e-767658912294" providerId="ADAL" clId="{65A5A190-1BFF-49DE-8153-962562734A47}" dt="2024-10-04T16:58:28.231" v="2438" actId="1076"/>
        <pc:sldMkLst>
          <pc:docMk/>
          <pc:sldMk cId="525310743" sldId="265"/>
        </pc:sldMkLst>
        <pc:spChg chg="mod">
          <ac:chgData name="SIVAKUMAR Aravinth" userId="0301b33e-334b-40b6-bd0e-767658912294" providerId="ADAL" clId="{65A5A190-1BFF-49DE-8153-962562734A47}" dt="2024-10-04T16:58:10.568" v="2433" actId="20577"/>
          <ac:spMkLst>
            <pc:docMk/>
            <pc:sldMk cId="525310743" sldId="265"/>
            <ac:spMk id="5" creationId="{4E4A6893-2990-F3AF-A021-7588104E68D4}"/>
          </ac:spMkLst>
        </pc:spChg>
        <pc:picChg chg="del">
          <ac:chgData name="SIVAKUMAR Aravinth" userId="0301b33e-334b-40b6-bd0e-767658912294" providerId="ADAL" clId="{65A5A190-1BFF-49DE-8153-962562734A47}" dt="2024-10-04T16:57:41.942" v="2426" actId="478"/>
          <ac:picMkLst>
            <pc:docMk/>
            <pc:sldMk cId="525310743" sldId="265"/>
            <ac:picMk id="2" creationId="{135745D2-2D6F-5BD8-ADEA-F38464D51656}"/>
          </ac:picMkLst>
        </pc:picChg>
        <pc:picChg chg="add mod">
          <ac:chgData name="SIVAKUMAR Aravinth" userId="0301b33e-334b-40b6-bd0e-767658912294" providerId="ADAL" clId="{65A5A190-1BFF-49DE-8153-962562734A47}" dt="2024-10-04T16:58:28.231" v="2438" actId="1076"/>
          <ac:picMkLst>
            <pc:docMk/>
            <pc:sldMk cId="525310743" sldId="265"/>
            <ac:picMk id="6" creationId="{25FE9A27-02EF-11D1-1954-9B990F7516EE}"/>
          </ac:picMkLst>
        </pc:picChg>
        <pc:picChg chg="del">
          <ac:chgData name="SIVAKUMAR Aravinth" userId="0301b33e-334b-40b6-bd0e-767658912294" providerId="ADAL" clId="{65A5A190-1BFF-49DE-8153-962562734A47}" dt="2024-10-04T16:58:12.871" v="2434" actId="478"/>
          <ac:picMkLst>
            <pc:docMk/>
            <pc:sldMk cId="525310743" sldId="265"/>
            <ac:picMk id="8" creationId="{5403E672-7D42-CC8F-9DF3-286502EC99B1}"/>
          </ac:picMkLst>
        </pc:picChg>
        <pc:picChg chg="add mod">
          <ac:chgData name="SIVAKUMAR Aravinth" userId="0301b33e-334b-40b6-bd0e-767658912294" providerId="ADAL" clId="{65A5A190-1BFF-49DE-8153-962562734A47}" dt="2024-10-04T16:58:05.294" v="2429" actId="1076"/>
          <ac:picMkLst>
            <pc:docMk/>
            <pc:sldMk cId="525310743" sldId="265"/>
            <ac:picMk id="4098" creationId="{6524D5D7-089B-706A-8FD3-A3C5D4331A9F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4T17:03:22.145" v="2473" actId="1036"/>
        <pc:sldMkLst>
          <pc:docMk/>
          <pc:sldMk cId="1205039776" sldId="266"/>
        </pc:sldMkLst>
        <pc:spChg chg="mod">
          <ac:chgData name="SIVAKUMAR Aravinth" userId="0301b33e-334b-40b6-bd0e-767658912294" providerId="ADAL" clId="{65A5A190-1BFF-49DE-8153-962562734A47}" dt="2024-10-04T17:01:24.483" v="2444" actId="20577"/>
          <ac:spMkLst>
            <pc:docMk/>
            <pc:sldMk cId="1205039776" sldId="266"/>
            <ac:spMk id="5" creationId="{4E4A6893-2990-F3AF-A021-7588104E68D4}"/>
          </ac:spMkLst>
        </pc:spChg>
        <pc:picChg chg="add mod">
          <ac:chgData name="SIVAKUMAR Aravinth" userId="0301b33e-334b-40b6-bd0e-767658912294" providerId="ADAL" clId="{65A5A190-1BFF-49DE-8153-962562734A47}" dt="2024-10-04T17:03:16.145" v="2460" actId="1076"/>
          <ac:picMkLst>
            <pc:docMk/>
            <pc:sldMk cId="1205039776" sldId="266"/>
            <ac:picMk id="3" creationId="{1613539A-2DEA-4015-5EC4-1E0903817778}"/>
          </ac:picMkLst>
        </pc:picChg>
        <pc:picChg chg="del">
          <ac:chgData name="SIVAKUMAR Aravinth" userId="0301b33e-334b-40b6-bd0e-767658912294" providerId="ADAL" clId="{65A5A190-1BFF-49DE-8153-962562734A47}" dt="2024-10-04T17:03:01.109" v="2455" actId="478"/>
          <ac:picMkLst>
            <pc:docMk/>
            <pc:sldMk cId="1205039776" sldId="266"/>
            <ac:picMk id="6" creationId="{25FE9A27-02EF-11D1-1954-9B990F7516EE}"/>
          </ac:picMkLst>
        </pc:picChg>
        <pc:picChg chg="del mod">
          <ac:chgData name="SIVAKUMAR Aravinth" userId="0301b33e-334b-40b6-bd0e-767658912294" providerId="ADAL" clId="{65A5A190-1BFF-49DE-8153-962562734A47}" dt="2024-10-04T17:01:56.190" v="2446" actId="478"/>
          <ac:picMkLst>
            <pc:docMk/>
            <pc:sldMk cId="1205039776" sldId="266"/>
            <ac:picMk id="4098" creationId="{6524D5D7-089B-706A-8FD3-A3C5D4331A9F}"/>
          </ac:picMkLst>
        </pc:picChg>
        <pc:picChg chg="add del mod">
          <ac:chgData name="SIVAKUMAR Aravinth" userId="0301b33e-334b-40b6-bd0e-767658912294" providerId="ADAL" clId="{65A5A190-1BFF-49DE-8153-962562734A47}" dt="2024-10-04T17:02:33.597" v="2451" actId="478"/>
          <ac:picMkLst>
            <pc:docMk/>
            <pc:sldMk cId="1205039776" sldId="266"/>
            <ac:picMk id="5122" creationId="{2442E71E-617A-72A8-F651-8F69CEAE68CA}"/>
          </ac:picMkLst>
        </pc:picChg>
        <pc:picChg chg="add mod">
          <ac:chgData name="SIVAKUMAR Aravinth" userId="0301b33e-334b-40b6-bd0e-767658912294" providerId="ADAL" clId="{65A5A190-1BFF-49DE-8153-962562734A47}" dt="2024-10-04T17:03:22.145" v="2473" actId="1036"/>
          <ac:picMkLst>
            <pc:docMk/>
            <pc:sldMk cId="1205039776" sldId="266"/>
            <ac:picMk id="5124" creationId="{ADB06471-1060-B966-F7E9-05C22BA962DD}"/>
          </ac:picMkLst>
        </pc:picChg>
      </pc:sldChg>
      <pc:sldChg chg="delSp add del">
        <pc:chgData name="SIVAKUMAR Aravinth" userId="0301b33e-334b-40b6-bd0e-767658912294" providerId="ADAL" clId="{65A5A190-1BFF-49DE-8153-962562734A47}" dt="2024-10-04T17:07:45.234" v="2718" actId="2696"/>
        <pc:sldMkLst>
          <pc:docMk/>
          <pc:sldMk cId="3514512964" sldId="267"/>
        </pc:sldMkLst>
        <pc:picChg chg="del">
          <ac:chgData name="SIVAKUMAR Aravinth" userId="0301b33e-334b-40b6-bd0e-767658912294" providerId="ADAL" clId="{65A5A190-1BFF-49DE-8153-962562734A47}" dt="2024-10-04T17:07:41.982" v="2717" actId="478"/>
          <ac:picMkLst>
            <pc:docMk/>
            <pc:sldMk cId="3514512964" sldId="267"/>
            <ac:picMk id="3074" creationId="{F77CFEA9-8C52-81FA-7542-8A71A9E05477}"/>
          </ac:picMkLst>
        </pc:picChg>
        <pc:picChg chg="del">
          <ac:chgData name="SIVAKUMAR Aravinth" userId="0301b33e-334b-40b6-bd0e-767658912294" providerId="ADAL" clId="{65A5A190-1BFF-49DE-8153-962562734A47}" dt="2024-10-04T17:07:01.383" v="2685" actId="21"/>
          <ac:picMkLst>
            <pc:docMk/>
            <pc:sldMk cId="3514512964" sldId="267"/>
            <ac:picMk id="3078" creationId="{4188546E-7D85-CD84-0625-55059E511F5E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4T17:07:29.749" v="2716" actId="20577"/>
        <pc:sldMkLst>
          <pc:docMk/>
          <pc:sldMk cId="1363388041" sldId="268"/>
        </pc:sldMkLst>
        <pc:spChg chg="mod">
          <ac:chgData name="SIVAKUMAR Aravinth" userId="0301b33e-334b-40b6-bd0e-767658912294" providerId="ADAL" clId="{65A5A190-1BFF-49DE-8153-962562734A47}" dt="2024-10-04T17:07:29.749" v="2716" actId="20577"/>
          <ac:spMkLst>
            <pc:docMk/>
            <pc:sldMk cId="1363388041" sldId="268"/>
            <ac:spMk id="5" creationId="{4E4A6893-2990-F3AF-A021-7588104E68D4}"/>
          </ac:spMkLst>
        </pc:spChg>
        <pc:picChg chg="del">
          <ac:chgData name="SIVAKUMAR Aravinth" userId="0301b33e-334b-40b6-bd0e-767658912294" providerId="ADAL" clId="{65A5A190-1BFF-49DE-8153-962562734A47}" dt="2024-10-04T17:07:08.992" v="2688" actId="478"/>
          <ac:picMkLst>
            <pc:docMk/>
            <pc:sldMk cId="1363388041" sldId="268"/>
            <ac:picMk id="3074" creationId="{F77CFEA9-8C52-81FA-7542-8A71A9E05477}"/>
          </ac:picMkLst>
        </pc:picChg>
        <pc:picChg chg="add mod">
          <ac:chgData name="SIVAKUMAR Aravinth" userId="0301b33e-334b-40b6-bd0e-767658912294" providerId="ADAL" clId="{65A5A190-1BFF-49DE-8153-962562734A47}" dt="2024-10-04T17:07:22.072" v="2693" actId="1076"/>
          <ac:picMkLst>
            <pc:docMk/>
            <pc:sldMk cId="1363388041" sldId="268"/>
            <ac:picMk id="3078" creationId="{4188546E-7D85-CD84-0625-55059E511F5E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44:13.152" v="4911"/>
        <pc:sldMkLst>
          <pc:docMk/>
          <pc:sldMk cId="2696847177" sldId="269"/>
        </pc:sldMkLst>
        <pc:spChg chg="add">
          <ac:chgData name="SIVAKUMAR Aravinth" userId="0301b33e-334b-40b6-bd0e-767658912294" providerId="ADAL" clId="{65A5A190-1BFF-49DE-8153-962562734A47}" dt="2024-10-04T17:09:28.944" v="2789"/>
          <ac:spMkLst>
            <pc:docMk/>
            <pc:sldMk cId="2696847177" sldId="269"/>
            <ac:spMk id="2" creationId="{A0BC7FB2-15CE-ACF4-6942-34BA6408E504}"/>
          </ac:spMkLst>
        </pc:spChg>
        <pc:spChg chg="add">
          <ac:chgData name="SIVAKUMAR Aravinth" userId="0301b33e-334b-40b6-bd0e-767658912294" providerId="ADAL" clId="{65A5A190-1BFF-49DE-8153-962562734A47}" dt="2024-10-04T17:17:33.784" v="3148"/>
          <ac:spMkLst>
            <pc:docMk/>
            <pc:sldMk cId="2696847177" sldId="269"/>
            <ac:spMk id="3" creationId="{DEC87B09-E23A-4834-2AC7-7165904F868C}"/>
          </ac:spMkLst>
        </pc:spChg>
        <pc:spChg chg="mod">
          <ac:chgData name="SIVAKUMAR Aravinth" userId="0301b33e-334b-40b6-bd0e-767658912294" providerId="ADAL" clId="{65A5A190-1BFF-49DE-8153-962562734A47}" dt="2024-10-06T14:44:13.152" v="4911"/>
          <ac:spMkLst>
            <pc:docMk/>
            <pc:sldMk cId="2696847177" sldId="269"/>
            <ac:spMk id="5" creationId="{4E4A6893-2990-F3AF-A021-7588104E68D4}"/>
          </ac:spMkLst>
        </pc:spChg>
        <pc:spChg chg="mod">
          <ac:chgData name="SIVAKUMAR Aravinth" userId="0301b33e-334b-40b6-bd0e-767658912294" providerId="ADAL" clId="{65A5A190-1BFF-49DE-8153-962562734A47}" dt="2024-10-04T17:07:56.132" v="2754" actId="1036"/>
          <ac:spMkLst>
            <pc:docMk/>
            <pc:sldMk cId="2696847177" sldId="269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4T17:08:04.096" v="2756" actId="207"/>
          <ac:spMkLst>
            <pc:docMk/>
            <pc:sldMk cId="2696847177" sldId="269"/>
            <ac:spMk id="14" creationId="{0E5BA713-1FF5-5540-483C-699469C975EF}"/>
          </ac:spMkLst>
        </pc:spChg>
        <pc:spChg chg="mod">
          <ac:chgData name="SIVAKUMAR Aravinth" userId="0301b33e-334b-40b6-bd0e-767658912294" providerId="ADAL" clId="{65A5A190-1BFF-49DE-8153-962562734A47}" dt="2024-10-04T17:08:09.302" v="2757" actId="207"/>
          <ac:spMkLst>
            <pc:docMk/>
            <pc:sldMk cId="2696847177" sldId="269"/>
            <ac:spMk id="15" creationId="{D53A4BA9-54B1-BC6F-53E9-C3AE34F5AC67}"/>
          </ac:spMkLst>
        </pc:spChg>
        <pc:picChg chg="del">
          <ac:chgData name="SIVAKUMAR Aravinth" userId="0301b33e-334b-40b6-bd0e-767658912294" providerId="ADAL" clId="{65A5A190-1BFF-49DE-8153-962562734A47}" dt="2024-10-04T17:08:46.974" v="2758" actId="478"/>
          <ac:picMkLst>
            <pc:docMk/>
            <pc:sldMk cId="2696847177" sldId="269"/>
            <ac:picMk id="3078" creationId="{4188546E-7D85-CD84-0625-55059E511F5E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44:34.961" v="4933" actId="20577"/>
        <pc:sldMkLst>
          <pc:docMk/>
          <pc:sldMk cId="4202279358" sldId="270"/>
        </pc:sldMkLst>
        <pc:spChg chg="mod">
          <ac:chgData name="SIVAKUMAR Aravinth" userId="0301b33e-334b-40b6-bd0e-767658912294" providerId="ADAL" clId="{65A5A190-1BFF-49DE-8153-962562734A47}" dt="2024-10-06T14:44:34.961" v="4933" actId="20577"/>
          <ac:spMkLst>
            <pc:docMk/>
            <pc:sldMk cId="4202279358" sldId="270"/>
            <ac:spMk id="5" creationId="{4E4A6893-2990-F3AF-A021-7588104E68D4}"/>
          </ac:spMkLst>
        </pc:spChg>
        <pc:spChg chg="add del mod">
          <ac:chgData name="SIVAKUMAR Aravinth" userId="0301b33e-334b-40b6-bd0e-767658912294" providerId="ADAL" clId="{65A5A190-1BFF-49DE-8153-962562734A47}" dt="2024-10-04T17:39:38.983" v="3528" actId="478"/>
          <ac:spMkLst>
            <pc:docMk/>
            <pc:sldMk cId="4202279358" sldId="270"/>
            <ac:spMk id="6" creationId="{9A31AE7F-DCC4-439E-970E-F965CDEBBF41}"/>
          </ac:spMkLst>
        </pc:spChg>
        <pc:spChg chg="mod">
          <ac:chgData name="SIVAKUMAR Aravinth" userId="0301b33e-334b-40b6-bd0e-767658912294" providerId="ADAL" clId="{65A5A190-1BFF-49DE-8153-962562734A47}" dt="2024-10-04T17:28:07.458" v="3345" actId="1036"/>
          <ac:spMkLst>
            <pc:docMk/>
            <pc:sldMk cId="4202279358" sldId="270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4T17:28:16.900" v="3347" actId="207"/>
          <ac:spMkLst>
            <pc:docMk/>
            <pc:sldMk cId="4202279358" sldId="270"/>
            <ac:spMk id="15" creationId="{D53A4BA9-54B1-BC6F-53E9-C3AE34F5AC67}"/>
          </ac:spMkLst>
        </pc:spChg>
        <pc:spChg chg="mod">
          <ac:chgData name="SIVAKUMAR Aravinth" userId="0301b33e-334b-40b6-bd0e-767658912294" providerId="ADAL" clId="{65A5A190-1BFF-49DE-8153-962562734A47}" dt="2024-10-04T17:28:11.546" v="3346" actId="207"/>
          <ac:spMkLst>
            <pc:docMk/>
            <pc:sldMk cId="4202279358" sldId="270"/>
            <ac:spMk id="16" creationId="{303A8FD4-C084-C9CF-F019-988F7EB4E903}"/>
          </ac:spMkLst>
        </pc:spChg>
        <pc:picChg chg="add mod">
          <ac:chgData name="SIVAKUMAR Aravinth" userId="0301b33e-334b-40b6-bd0e-767658912294" providerId="ADAL" clId="{65A5A190-1BFF-49DE-8153-962562734A47}" dt="2024-10-04T17:47:48.265" v="3753" actId="1037"/>
          <ac:picMkLst>
            <pc:docMk/>
            <pc:sldMk cId="4202279358" sldId="270"/>
            <ac:picMk id="3" creationId="{6FA9B75C-AF07-C463-BB4F-E28972F62992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4T17:57:10.460" v="4092" actId="20577"/>
        <pc:sldMkLst>
          <pc:docMk/>
          <pc:sldMk cId="2308882579" sldId="271"/>
        </pc:sldMkLst>
        <pc:spChg chg="add mod">
          <ac:chgData name="SIVAKUMAR Aravinth" userId="0301b33e-334b-40b6-bd0e-767658912294" providerId="ADAL" clId="{65A5A190-1BFF-49DE-8153-962562734A47}" dt="2024-10-04T17:53:28.630" v="4074" actId="1076"/>
          <ac:spMkLst>
            <pc:docMk/>
            <pc:sldMk cId="2308882579" sldId="271"/>
            <ac:spMk id="2" creationId="{4B9A7714-4121-DA09-2109-4A0EA7273BA6}"/>
          </ac:spMkLst>
        </pc:spChg>
        <pc:spChg chg="mod">
          <ac:chgData name="SIVAKUMAR Aravinth" userId="0301b33e-334b-40b6-bd0e-767658912294" providerId="ADAL" clId="{65A5A190-1BFF-49DE-8153-962562734A47}" dt="2024-10-04T17:57:10.460" v="4092" actId="20577"/>
          <ac:spMkLst>
            <pc:docMk/>
            <pc:sldMk cId="2308882579" sldId="271"/>
            <ac:spMk id="5" creationId="{4E4A6893-2990-F3AF-A021-7588104E68D4}"/>
          </ac:spMkLst>
        </pc:spChg>
        <pc:spChg chg="mod">
          <ac:chgData name="SIVAKUMAR Aravinth" userId="0301b33e-334b-40b6-bd0e-767658912294" providerId="ADAL" clId="{65A5A190-1BFF-49DE-8153-962562734A47}" dt="2024-10-04T17:48:12.382" v="3788" actId="1036"/>
          <ac:spMkLst>
            <pc:docMk/>
            <pc:sldMk cId="2308882579" sldId="271"/>
            <ac:spMk id="10" creationId="{402A12D4-DBBA-7518-D7DC-3C2290713B6D}"/>
          </ac:spMkLst>
        </pc:spChg>
        <pc:spChg chg="mod">
          <ac:chgData name="SIVAKUMAR Aravinth" userId="0301b33e-334b-40b6-bd0e-767658912294" providerId="ADAL" clId="{65A5A190-1BFF-49DE-8153-962562734A47}" dt="2024-10-04T17:48:18.109" v="3789" actId="207"/>
          <ac:spMkLst>
            <pc:docMk/>
            <pc:sldMk cId="2308882579" sldId="271"/>
            <ac:spMk id="16" creationId="{303A8FD4-C084-C9CF-F019-988F7EB4E903}"/>
          </ac:spMkLst>
        </pc:spChg>
        <pc:spChg chg="mod">
          <ac:chgData name="SIVAKUMAR Aravinth" userId="0301b33e-334b-40b6-bd0e-767658912294" providerId="ADAL" clId="{65A5A190-1BFF-49DE-8153-962562734A47}" dt="2024-10-04T17:48:23.359" v="3790" actId="207"/>
          <ac:spMkLst>
            <pc:docMk/>
            <pc:sldMk cId="2308882579" sldId="271"/>
            <ac:spMk id="17" creationId="{6079D275-3EF1-8DC2-A16C-3A5427370CF3}"/>
          </ac:spMkLst>
        </pc:spChg>
        <pc:picChg chg="del">
          <ac:chgData name="SIVAKUMAR Aravinth" userId="0301b33e-334b-40b6-bd0e-767658912294" providerId="ADAL" clId="{65A5A190-1BFF-49DE-8153-962562734A47}" dt="2024-10-04T17:48:06.414" v="3755" actId="478"/>
          <ac:picMkLst>
            <pc:docMk/>
            <pc:sldMk cId="2308882579" sldId="271"/>
            <ac:picMk id="3" creationId="{6FA9B75C-AF07-C463-BB4F-E28972F62992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03:29.615" v="4176" actId="20577"/>
        <pc:sldMkLst>
          <pc:docMk/>
          <pc:sldMk cId="3576270643" sldId="272"/>
        </pc:sldMkLst>
        <pc:spChg chg="mod">
          <ac:chgData name="SIVAKUMAR Aravinth" userId="0301b33e-334b-40b6-bd0e-767658912294" providerId="ADAL" clId="{65A5A190-1BFF-49DE-8153-962562734A47}" dt="2024-10-06T14:03:29.615" v="4176" actId="20577"/>
          <ac:spMkLst>
            <pc:docMk/>
            <pc:sldMk cId="3576270643" sldId="272"/>
            <ac:spMk id="5" creationId="{4E4A6893-2990-F3AF-A021-7588104E68D4}"/>
          </ac:spMkLst>
        </pc:spChg>
        <pc:picChg chg="del">
          <ac:chgData name="SIVAKUMAR Aravinth" userId="0301b33e-334b-40b6-bd0e-767658912294" providerId="ADAL" clId="{65A5A190-1BFF-49DE-8153-962562734A47}" dt="2024-10-06T13:59:15.590" v="4114" actId="478"/>
          <ac:picMkLst>
            <pc:docMk/>
            <pc:sldMk cId="3576270643" sldId="272"/>
            <ac:picMk id="3" creationId="{1613539A-2DEA-4015-5EC4-1E0903817778}"/>
          </ac:picMkLst>
        </pc:picChg>
        <pc:picChg chg="add mod">
          <ac:chgData name="SIVAKUMAR Aravinth" userId="0301b33e-334b-40b6-bd0e-767658912294" providerId="ADAL" clId="{65A5A190-1BFF-49DE-8153-962562734A47}" dt="2024-10-06T14:01:05.062" v="4117" actId="1076"/>
          <ac:picMkLst>
            <pc:docMk/>
            <pc:sldMk cId="3576270643" sldId="272"/>
            <ac:picMk id="6" creationId="{40E123FF-AF9B-CD99-5534-E4C7F3B37D74}"/>
          </ac:picMkLst>
        </pc:picChg>
        <pc:picChg chg="add mod">
          <ac:chgData name="SIVAKUMAR Aravinth" userId="0301b33e-334b-40b6-bd0e-767658912294" providerId="ADAL" clId="{65A5A190-1BFF-49DE-8153-962562734A47}" dt="2024-10-06T14:01:34.773" v="4123" actId="1076"/>
          <ac:picMkLst>
            <pc:docMk/>
            <pc:sldMk cId="3576270643" sldId="272"/>
            <ac:picMk id="8" creationId="{7D23BEC8-E062-FD82-B736-25511E2BA86B}"/>
          </ac:picMkLst>
        </pc:picChg>
        <pc:picChg chg="add mod">
          <ac:chgData name="SIVAKUMAR Aravinth" userId="0301b33e-334b-40b6-bd0e-767658912294" providerId="ADAL" clId="{65A5A190-1BFF-49DE-8153-962562734A47}" dt="2024-10-06T14:01:51.847" v="4128" actId="1076"/>
          <ac:picMkLst>
            <pc:docMk/>
            <pc:sldMk cId="3576270643" sldId="272"/>
            <ac:picMk id="19" creationId="{0711DE78-4A9E-7423-A20D-CAB523935121}"/>
          </ac:picMkLst>
        </pc:picChg>
        <pc:picChg chg="add mod">
          <ac:chgData name="SIVAKUMAR Aravinth" userId="0301b33e-334b-40b6-bd0e-767658912294" providerId="ADAL" clId="{65A5A190-1BFF-49DE-8153-962562734A47}" dt="2024-10-06T14:02:07.282" v="4133" actId="1076"/>
          <ac:picMkLst>
            <pc:docMk/>
            <pc:sldMk cId="3576270643" sldId="272"/>
            <ac:picMk id="21" creationId="{031A696E-E950-E9B5-B643-239670B41EE4}"/>
          </ac:picMkLst>
        </pc:picChg>
        <pc:picChg chg="del">
          <ac:chgData name="SIVAKUMAR Aravinth" userId="0301b33e-334b-40b6-bd0e-767658912294" providerId="ADAL" clId="{65A5A190-1BFF-49DE-8153-962562734A47}" dt="2024-10-06T13:57:59.357" v="4113" actId="478"/>
          <ac:picMkLst>
            <pc:docMk/>
            <pc:sldMk cId="3576270643" sldId="272"/>
            <ac:picMk id="5124" creationId="{ADB06471-1060-B966-F7E9-05C22BA962DD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05:43.604" v="4204" actId="1076"/>
        <pc:sldMkLst>
          <pc:docMk/>
          <pc:sldMk cId="4145114657" sldId="273"/>
        </pc:sldMkLst>
        <pc:spChg chg="mod">
          <ac:chgData name="SIVAKUMAR Aravinth" userId="0301b33e-334b-40b6-bd0e-767658912294" providerId="ADAL" clId="{65A5A190-1BFF-49DE-8153-962562734A47}" dt="2024-10-06T14:03:23.644" v="4174" actId="20577"/>
          <ac:spMkLst>
            <pc:docMk/>
            <pc:sldMk cId="4145114657" sldId="273"/>
            <ac:spMk id="5" creationId="{4E4A6893-2990-F3AF-A021-7588104E68D4}"/>
          </ac:spMkLst>
        </pc:spChg>
        <pc:picChg chg="add mod">
          <ac:chgData name="SIVAKUMAR Aravinth" userId="0301b33e-334b-40b6-bd0e-767658912294" providerId="ADAL" clId="{65A5A190-1BFF-49DE-8153-962562734A47}" dt="2024-10-06T14:05:43.604" v="4204" actId="1076"/>
          <ac:picMkLst>
            <pc:docMk/>
            <pc:sldMk cId="4145114657" sldId="273"/>
            <ac:picMk id="2" creationId="{3F96FF9E-87F9-2EA6-FE61-FEEC4E03CDC1}"/>
          </ac:picMkLst>
        </pc:picChg>
        <pc:picChg chg="del">
          <ac:chgData name="SIVAKUMAR Aravinth" userId="0301b33e-334b-40b6-bd0e-767658912294" providerId="ADAL" clId="{65A5A190-1BFF-49DE-8153-962562734A47}" dt="2024-10-06T14:02:55.253" v="4140" actId="478"/>
          <ac:picMkLst>
            <pc:docMk/>
            <pc:sldMk cId="4145114657" sldId="273"/>
            <ac:picMk id="6" creationId="{40E123FF-AF9B-CD99-5534-E4C7F3B37D74}"/>
          </ac:picMkLst>
        </pc:picChg>
        <pc:picChg chg="mod">
          <ac:chgData name="SIVAKUMAR Aravinth" userId="0301b33e-334b-40b6-bd0e-767658912294" providerId="ADAL" clId="{65A5A190-1BFF-49DE-8153-962562734A47}" dt="2024-10-06T14:04:27.318" v="4190" actId="1582"/>
          <ac:picMkLst>
            <pc:docMk/>
            <pc:sldMk cId="4145114657" sldId="273"/>
            <ac:picMk id="8" creationId="{7D23BEC8-E062-FD82-B736-25511E2BA86B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10:43.311" v="4227" actId="20577"/>
        <pc:sldMkLst>
          <pc:docMk/>
          <pc:sldMk cId="2758965992" sldId="274"/>
        </pc:sldMkLst>
        <pc:spChg chg="mod">
          <ac:chgData name="SIVAKUMAR Aravinth" userId="0301b33e-334b-40b6-bd0e-767658912294" providerId="ADAL" clId="{65A5A190-1BFF-49DE-8153-962562734A47}" dt="2024-10-06T14:10:43.311" v="4227" actId="20577"/>
          <ac:spMkLst>
            <pc:docMk/>
            <pc:sldMk cId="2758965992" sldId="274"/>
            <ac:spMk id="5" creationId="{4E4A6893-2990-F3AF-A021-7588104E68D4}"/>
          </ac:spMkLst>
        </pc:spChg>
        <pc:picChg chg="del">
          <ac:chgData name="SIVAKUMAR Aravinth" userId="0301b33e-334b-40b6-bd0e-767658912294" providerId="ADAL" clId="{65A5A190-1BFF-49DE-8153-962562734A47}" dt="2024-10-06T14:05:23.958" v="4199" actId="478"/>
          <ac:picMkLst>
            <pc:docMk/>
            <pc:sldMk cId="2758965992" sldId="274"/>
            <ac:picMk id="2" creationId="{3F96FF9E-87F9-2EA6-FE61-FEEC4E03CDC1}"/>
          </ac:picMkLst>
        </pc:picChg>
        <pc:picChg chg="add mod">
          <ac:chgData name="SIVAKUMAR Aravinth" userId="0301b33e-334b-40b6-bd0e-767658912294" providerId="ADAL" clId="{65A5A190-1BFF-49DE-8153-962562734A47}" dt="2024-10-06T14:05:53.874" v="4206" actId="1076"/>
          <ac:picMkLst>
            <pc:docMk/>
            <pc:sldMk cId="2758965992" sldId="274"/>
            <ac:picMk id="6" creationId="{0C2AA444-142A-59FF-79CD-9F4920FF7134}"/>
          </ac:picMkLst>
        </pc:picChg>
        <pc:picChg chg="mod">
          <ac:chgData name="SIVAKUMAR Aravinth" userId="0301b33e-334b-40b6-bd0e-767658912294" providerId="ADAL" clId="{65A5A190-1BFF-49DE-8153-962562734A47}" dt="2024-10-06T14:04:56.637" v="4194" actId="1076"/>
          <ac:picMkLst>
            <pc:docMk/>
            <pc:sldMk cId="2758965992" sldId="274"/>
            <ac:picMk id="8" creationId="{7D23BEC8-E062-FD82-B736-25511E2BA86B}"/>
          </ac:picMkLst>
        </pc:picChg>
        <pc:picChg chg="mod">
          <ac:chgData name="SIVAKUMAR Aravinth" userId="0301b33e-334b-40b6-bd0e-767658912294" providerId="ADAL" clId="{65A5A190-1BFF-49DE-8153-962562734A47}" dt="2024-10-06T14:05:16.483" v="4198" actId="1582"/>
          <ac:picMkLst>
            <pc:docMk/>
            <pc:sldMk cId="2758965992" sldId="274"/>
            <ac:picMk id="19" creationId="{0711DE78-4A9E-7423-A20D-CAB523935121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10:47.135" v="4229" actId="20577"/>
        <pc:sldMkLst>
          <pc:docMk/>
          <pc:sldMk cId="3698616839" sldId="275"/>
        </pc:sldMkLst>
        <pc:spChg chg="mod">
          <ac:chgData name="SIVAKUMAR Aravinth" userId="0301b33e-334b-40b6-bd0e-767658912294" providerId="ADAL" clId="{65A5A190-1BFF-49DE-8153-962562734A47}" dt="2024-10-06T14:10:47.135" v="4229" actId="20577"/>
          <ac:spMkLst>
            <pc:docMk/>
            <pc:sldMk cId="3698616839" sldId="275"/>
            <ac:spMk id="5" creationId="{4E4A6893-2990-F3AF-A021-7588104E68D4}"/>
          </ac:spMkLst>
        </pc:spChg>
        <pc:picChg chg="add mod">
          <ac:chgData name="SIVAKUMAR Aravinth" userId="0301b33e-334b-40b6-bd0e-767658912294" providerId="ADAL" clId="{65A5A190-1BFF-49DE-8153-962562734A47}" dt="2024-10-06T14:07:08.467" v="4213" actId="1076"/>
          <ac:picMkLst>
            <pc:docMk/>
            <pc:sldMk cId="3698616839" sldId="275"/>
            <ac:picMk id="3" creationId="{7F9159D5-CBC3-77A9-742E-B87DE117F686}"/>
          </ac:picMkLst>
        </pc:picChg>
        <pc:picChg chg="del">
          <ac:chgData name="SIVAKUMAR Aravinth" userId="0301b33e-334b-40b6-bd0e-767658912294" providerId="ADAL" clId="{65A5A190-1BFF-49DE-8153-962562734A47}" dt="2024-10-06T14:06:50.618" v="4208" actId="478"/>
          <ac:picMkLst>
            <pc:docMk/>
            <pc:sldMk cId="3698616839" sldId="275"/>
            <ac:picMk id="6" creationId="{0C2AA444-142A-59FF-79CD-9F4920FF7134}"/>
          </ac:picMkLst>
        </pc:picChg>
        <pc:picChg chg="mod">
          <ac:chgData name="SIVAKUMAR Aravinth" userId="0301b33e-334b-40b6-bd0e-767658912294" providerId="ADAL" clId="{65A5A190-1BFF-49DE-8153-962562734A47}" dt="2024-10-06T14:07:21.748" v="4216" actId="1076"/>
          <ac:picMkLst>
            <pc:docMk/>
            <pc:sldMk cId="3698616839" sldId="275"/>
            <ac:picMk id="19" creationId="{0711DE78-4A9E-7423-A20D-CAB523935121}"/>
          </ac:picMkLst>
        </pc:picChg>
        <pc:picChg chg="mod">
          <ac:chgData name="SIVAKUMAR Aravinth" userId="0301b33e-334b-40b6-bd0e-767658912294" providerId="ADAL" clId="{65A5A190-1BFF-49DE-8153-962562734A47}" dt="2024-10-06T14:07:39.591" v="4220" actId="1076"/>
          <ac:picMkLst>
            <pc:docMk/>
            <pc:sldMk cId="3698616839" sldId="275"/>
            <ac:picMk id="21" creationId="{031A696E-E950-E9B5-B643-239670B41EE4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16:18.741" v="4568" actId="179"/>
        <pc:sldMkLst>
          <pc:docMk/>
          <pc:sldMk cId="3116447039" sldId="276"/>
        </pc:sldMkLst>
        <pc:spChg chg="mod">
          <ac:chgData name="SIVAKUMAR Aravinth" userId="0301b33e-334b-40b6-bd0e-767658912294" providerId="ADAL" clId="{65A5A190-1BFF-49DE-8153-962562734A47}" dt="2024-10-06T14:11:38.807" v="4307" actId="20577"/>
          <ac:spMkLst>
            <pc:docMk/>
            <pc:sldMk cId="3116447039" sldId="276"/>
            <ac:spMk id="5" creationId="{4E4A6893-2990-F3AF-A021-7588104E68D4}"/>
          </ac:spMkLst>
        </pc:spChg>
        <pc:spChg chg="add mod">
          <ac:chgData name="SIVAKUMAR Aravinth" userId="0301b33e-334b-40b6-bd0e-767658912294" providerId="ADAL" clId="{65A5A190-1BFF-49DE-8153-962562734A47}" dt="2024-10-06T14:16:18.741" v="4568" actId="179"/>
          <ac:spMkLst>
            <pc:docMk/>
            <pc:sldMk cId="3116447039" sldId="276"/>
            <ac:spMk id="7" creationId="{747DAFE4-2326-BFD2-062A-DDD3A1CE2FCF}"/>
          </ac:spMkLst>
        </pc:spChg>
        <pc:picChg chg="del">
          <ac:chgData name="SIVAKUMAR Aravinth" userId="0301b33e-334b-40b6-bd0e-767658912294" providerId="ADAL" clId="{65A5A190-1BFF-49DE-8153-962562734A47}" dt="2024-10-06T14:12:29.334" v="4308" actId="478"/>
          <ac:picMkLst>
            <pc:docMk/>
            <pc:sldMk cId="3116447039" sldId="276"/>
            <ac:picMk id="3" creationId="{7F9159D5-CBC3-77A9-742E-B87DE117F686}"/>
          </ac:picMkLst>
        </pc:picChg>
        <pc:picChg chg="add mod">
          <ac:chgData name="SIVAKUMAR Aravinth" userId="0301b33e-334b-40b6-bd0e-767658912294" providerId="ADAL" clId="{65A5A190-1BFF-49DE-8153-962562734A47}" dt="2024-10-06T14:12:50.488" v="4315" actId="1076"/>
          <ac:picMkLst>
            <pc:docMk/>
            <pc:sldMk cId="3116447039" sldId="276"/>
            <ac:picMk id="6" creationId="{620B07A0-5E4E-7126-E1A5-FC331973D10B}"/>
          </ac:picMkLst>
        </pc:picChg>
        <pc:picChg chg="del">
          <ac:chgData name="SIVAKUMAR Aravinth" userId="0301b33e-334b-40b6-bd0e-767658912294" providerId="ADAL" clId="{65A5A190-1BFF-49DE-8153-962562734A47}" dt="2024-10-06T14:12:29.334" v="4308" actId="478"/>
          <ac:picMkLst>
            <pc:docMk/>
            <pc:sldMk cId="3116447039" sldId="276"/>
            <ac:picMk id="8" creationId="{7D23BEC8-E062-FD82-B736-25511E2BA86B}"/>
          </ac:picMkLst>
        </pc:picChg>
        <pc:picChg chg="del">
          <ac:chgData name="SIVAKUMAR Aravinth" userId="0301b33e-334b-40b6-bd0e-767658912294" providerId="ADAL" clId="{65A5A190-1BFF-49DE-8153-962562734A47}" dt="2024-10-06T14:12:29.334" v="4308" actId="478"/>
          <ac:picMkLst>
            <pc:docMk/>
            <pc:sldMk cId="3116447039" sldId="276"/>
            <ac:picMk id="19" creationId="{0711DE78-4A9E-7423-A20D-CAB523935121}"/>
          </ac:picMkLst>
        </pc:picChg>
        <pc:picChg chg="del">
          <ac:chgData name="SIVAKUMAR Aravinth" userId="0301b33e-334b-40b6-bd0e-767658912294" providerId="ADAL" clId="{65A5A190-1BFF-49DE-8153-962562734A47}" dt="2024-10-06T14:12:29.334" v="4308" actId="478"/>
          <ac:picMkLst>
            <pc:docMk/>
            <pc:sldMk cId="3116447039" sldId="276"/>
            <ac:picMk id="21" creationId="{031A696E-E950-E9B5-B643-239670B41EE4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30:20.227" v="4821" actId="20577"/>
        <pc:sldMkLst>
          <pc:docMk/>
          <pc:sldMk cId="298558308" sldId="277"/>
        </pc:sldMkLst>
        <pc:spChg chg="mod">
          <ac:chgData name="SIVAKUMAR Aravinth" userId="0301b33e-334b-40b6-bd0e-767658912294" providerId="ADAL" clId="{65A5A190-1BFF-49DE-8153-962562734A47}" dt="2024-10-06T14:24:01.281" v="4629" actId="20577"/>
          <ac:spMkLst>
            <pc:docMk/>
            <pc:sldMk cId="298558308" sldId="277"/>
            <ac:spMk id="5" creationId="{4E4A6893-2990-F3AF-A021-7588104E68D4}"/>
          </ac:spMkLst>
        </pc:spChg>
        <pc:spChg chg="mod">
          <ac:chgData name="SIVAKUMAR Aravinth" userId="0301b33e-334b-40b6-bd0e-767658912294" providerId="ADAL" clId="{65A5A190-1BFF-49DE-8153-962562734A47}" dt="2024-10-06T14:30:20.227" v="4821" actId="20577"/>
          <ac:spMkLst>
            <pc:docMk/>
            <pc:sldMk cId="298558308" sldId="277"/>
            <ac:spMk id="7" creationId="{747DAFE4-2326-BFD2-062A-DDD3A1CE2FCF}"/>
          </ac:spMkLst>
        </pc:spChg>
        <pc:spChg chg="mod">
          <ac:chgData name="SIVAKUMAR Aravinth" userId="0301b33e-334b-40b6-bd0e-767658912294" providerId="ADAL" clId="{65A5A190-1BFF-49DE-8153-962562734A47}" dt="2024-10-06T14:25:05.359" v="4634"/>
          <ac:spMkLst>
            <pc:docMk/>
            <pc:sldMk cId="298558308" sldId="277"/>
            <ac:spMk id="15" creationId="{D53A4BA9-54B1-BC6F-53E9-C3AE34F5AC67}"/>
          </ac:spMkLst>
        </pc:spChg>
        <pc:picChg chg="del">
          <ac:chgData name="SIVAKUMAR Aravinth" userId="0301b33e-334b-40b6-bd0e-767658912294" providerId="ADAL" clId="{65A5A190-1BFF-49DE-8153-962562734A47}" dt="2024-10-06T14:24:05.565" v="4630" actId="478"/>
          <ac:picMkLst>
            <pc:docMk/>
            <pc:sldMk cId="298558308" sldId="277"/>
            <ac:picMk id="6" creationId="{620B07A0-5E4E-7126-E1A5-FC331973D10B}"/>
          </ac:picMkLst>
        </pc:picChg>
        <pc:picChg chg="add del mod">
          <ac:chgData name="SIVAKUMAR Aravinth" userId="0301b33e-334b-40b6-bd0e-767658912294" providerId="ADAL" clId="{65A5A190-1BFF-49DE-8153-962562734A47}" dt="2024-10-06T14:25:07.553" v="4635" actId="478"/>
          <ac:picMkLst>
            <pc:docMk/>
            <pc:sldMk cId="298558308" sldId="277"/>
            <ac:picMk id="1026" creationId="{B09063E6-966B-0D13-C410-ECBF3C93002B}"/>
          </ac:picMkLst>
        </pc:picChg>
        <pc:picChg chg="add mod">
          <ac:chgData name="SIVAKUMAR Aravinth" userId="0301b33e-334b-40b6-bd0e-767658912294" providerId="ADAL" clId="{65A5A190-1BFF-49DE-8153-962562734A47}" dt="2024-10-06T14:25:17.487" v="4638" actId="1076"/>
          <ac:picMkLst>
            <pc:docMk/>
            <pc:sldMk cId="298558308" sldId="277"/>
            <ac:picMk id="1028" creationId="{655C858D-1E3F-2218-B95E-0FAF2FFFBE04}"/>
          </ac:picMkLst>
        </pc:picChg>
      </pc:sldChg>
      <pc:sldChg chg="addSp delSp modSp add mod">
        <pc:chgData name="SIVAKUMAR Aravinth" userId="0301b33e-334b-40b6-bd0e-767658912294" providerId="ADAL" clId="{65A5A190-1BFF-49DE-8153-962562734A47}" dt="2024-10-06T14:36:24.136" v="4896"/>
        <pc:sldMkLst>
          <pc:docMk/>
          <pc:sldMk cId="3606644763" sldId="278"/>
        </pc:sldMkLst>
        <pc:spChg chg="mod">
          <ac:chgData name="SIVAKUMAR Aravinth" userId="0301b33e-334b-40b6-bd0e-767658912294" providerId="ADAL" clId="{65A5A190-1BFF-49DE-8153-962562734A47}" dt="2024-10-06T14:31:23.557" v="4873" actId="20577"/>
          <ac:spMkLst>
            <pc:docMk/>
            <pc:sldMk cId="3606644763" sldId="278"/>
            <ac:spMk id="5" creationId="{4E4A6893-2990-F3AF-A021-7588104E68D4}"/>
          </ac:spMkLst>
        </pc:spChg>
        <pc:spChg chg="mod">
          <ac:chgData name="SIVAKUMAR Aravinth" userId="0301b33e-334b-40b6-bd0e-767658912294" providerId="ADAL" clId="{65A5A190-1BFF-49DE-8153-962562734A47}" dt="2024-10-06T14:36:24.136" v="4896"/>
          <ac:spMkLst>
            <pc:docMk/>
            <pc:sldMk cId="3606644763" sldId="278"/>
            <ac:spMk id="7" creationId="{747DAFE4-2326-BFD2-062A-DDD3A1CE2FCF}"/>
          </ac:spMkLst>
        </pc:spChg>
        <pc:picChg chg="del">
          <ac:chgData name="SIVAKUMAR Aravinth" userId="0301b33e-334b-40b6-bd0e-767658912294" providerId="ADAL" clId="{65A5A190-1BFF-49DE-8153-962562734A47}" dt="2024-10-06T14:31:25.894" v="4874" actId="478"/>
          <ac:picMkLst>
            <pc:docMk/>
            <pc:sldMk cId="3606644763" sldId="278"/>
            <ac:picMk id="1028" creationId="{655C858D-1E3F-2218-B95E-0FAF2FFFBE04}"/>
          </ac:picMkLst>
        </pc:picChg>
        <pc:cxnChg chg="add mod">
          <ac:chgData name="SIVAKUMAR Aravinth" userId="0301b33e-334b-40b6-bd0e-767658912294" providerId="ADAL" clId="{65A5A190-1BFF-49DE-8153-962562734A47}" dt="2024-10-06T14:35:04.494" v="4890" actId="1582"/>
          <ac:cxnSpMkLst>
            <pc:docMk/>
            <pc:sldMk cId="3606644763" sldId="278"/>
            <ac:cxnSpMk id="3" creationId="{E90754EF-4853-EDA5-4638-5143EC6366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7ABF-209C-FFA0-DEC8-5E3BEDED2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DC67-50CF-7C6B-81C2-A7FF8FF7D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A48B-BEAC-01D4-5F31-9C99A134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929A-5B34-2A64-7006-C3F12523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A902-0703-B630-00FD-4327E0B8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CD3D-ED29-3597-10C2-A6B45CB8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C1650-FB74-DE33-6107-F4FCC0C87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F351-E9A2-231F-04E9-E21FE323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D160-BCB2-99CB-AFF3-441B4D6E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A417-5C19-4BEA-E117-B554166E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1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41677-FE2D-D77C-B890-85A8BE39B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38C4F-515E-E745-7E52-EBFCEBA39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3318-ACED-DC10-464E-AA975D5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3361-53F4-4986-F563-A73C3F72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C64F5-52D1-B898-9DD9-AD448D2B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76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B2AF-4DBD-93FE-CC55-F77AF90E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774D-664E-EFB5-AF60-EBD5D8AC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A086-92A5-1B96-4A34-996D389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3248-E51D-1B1B-3CFA-4374020C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396-4DB9-E718-5983-6C2DEDF2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68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467F-876C-BAAC-6BD8-E1FEF7FB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764F-CC2D-7301-2E6A-9F2568CA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CC69-BD78-2665-D421-6AF31501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A511-EF62-3851-01E0-E992264F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00ED-6E57-1AE2-CA40-C512E928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47CA-3313-06CF-549D-632B3851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D227-C2F2-05CE-C976-253A61550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1097-B1CC-F5E7-1784-E8F247BF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247B-6050-51FF-D237-4145A861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D8F3-0130-BA49-A51A-109CC942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C4B35-49AE-8344-BB2E-37D42652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6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3956-6139-06FC-485F-B97AD58C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146B4-9E36-E1F6-7ECF-509C1643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FE892-F378-DA36-A895-096774D4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1C0E-7C40-5888-31A9-541A29188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70285-2213-24F6-6028-2E0904481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5404A-5EAF-3EC9-07BD-2086ACC8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4D87A-A45D-23D9-673C-4CE095D8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C9851-9D3A-EAEF-C70B-82EC883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2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98C1-DCCF-04AC-01F8-3F64B7C7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09A08-D9A6-9ED4-A06A-DDE40D13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62F0-A90D-6266-570C-E2F2E92A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D22E-C0EA-1F76-7B64-084B82F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83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FF398-B663-8DA3-9254-BCC6187D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7D873-9726-B65F-77E7-EC9C5321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325D-67AA-207C-32D3-3C2EEC0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2894-163A-5E5E-BE55-F826D85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553E-7E05-8F85-B6D3-FF9708A9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57432-BEC4-BCEE-6195-B0939C77B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A26DB-F64B-B9B4-D9E0-5242D3B6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D51B7-D710-E61F-2BD6-4096DC38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B41A-D04B-A33C-5774-8FC49C10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6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D3C-959A-A0D8-CFD1-5CC10314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5FBC9-0E82-1A67-8F27-AF32F32F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41E98-41C0-938E-BDA2-E14E72491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75480-C7B2-9E54-895C-DE7CE697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1933-9A26-E916-3DCB-6CA76411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5CA0C-4A7A-7542-2E4F-260D68C9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3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8120B-197E-949F-B9D8-68F6416E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D18E-0A9D-7643-FCFB-FB02DE78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CE82-3241-97BD-E2C7-82809B4C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56CF-A00E-41B0-BC85-3B0ADCA64259}" type="datetimeFigureOut">
              <a:rPr lang="en-IN" smtClean="0"/>
              <a:t>06-10-2024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CFC8-F019-4EFB-3B82-5B3A0D430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EA6C-F5CB-80F0-17E3-44A7AFF7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7911-F29A-43CD-87F4-249F18B3F0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7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127.0.0.1:5000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1F78CA-4CE8-DFC7-7C3A-0A76070C76F2}"/>
              </a:ext>
            </a:extLst>
          </p:cNvPr>
          <p:cNvSpPr/>
          <p:nvPr/>
        </p:nvSpPr>
        <p:spPr>
          <a:xfrm>
            <a:off x="-11840" y="1009799"/>
            <a:ext cx="6107840" cy="53399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8FE24A-8466-605A-E2B6-7C93FEE8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5" y="152549"/>
            <a:ext cx="30956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0EFFE4-29D3-0A00-5DC0-CF3E0E00B432}"/>
              </a:ext>
            </a:extLst>
          </p:cNvPr>
          <p:cNvSpPr txBox="1"/>
          <p:nvPr/>
        </p:nvSpPr>
        <p:spPr>
          <a:xfrm>
            <a:off x="5496183" y="1715826"/>
            <a:ext cx="6774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1A0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Integrated Capstone Project</a:t>
            </a:r>
            <a:endParaRPr lang="en-IN" sz="3200" b="1" dirty="0">
              <a:solidFill>
                <a:srgbClr val="1A0F9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1C56C-2865-AFE3-FB8E-9B9641978F83}"/>
              </a:ext>
            </a:extLst>
          </p:cNvPr>
          <p:cNvSpPr txBox="1"/>
          <p:nvPr/>
        </p:nvSpPr>
        <p:spPr>
          <a:xfrm>
            <a:off x="6424472" y="2566242"/>
            <a:ext cx="4918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 Friday Retail Data Analytics</a:t>
            </a:r>
            <a:endParaRPr lang="en-I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19EBC6-C1FF-118E-8E04-671BA379B716}"/>
              </a:ext>
            </a:extLst>
          </p:cNvPr>
          <p:cNvCxnSpPr/>
          <p:nvPr/>
        </p:nvCxnSpPr>
        <p:spPr>
          <a:xfrm>
            <a:off x="5918444" y="2415666"/>
            <a:ext cx="59302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4D9CF1-4D52-ACB4-FA28-B6815A82805F}"/>
              </a:ext>
            </a:extLst>
          </p:cNvPr>
          <p:cNvSpPr txBox="1"/>
          <p:nvPr/>
        </p:nvSpPr>
        <p:spPr>
          <a:xfrm>
            <a:off x="6702640" y="4442334"/>
            <a:ext cx="5146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Theola Lois Keren</a:t>
            </a:r>
          </a:p>
          <a:p>
            <a:pPr algn="r"/>
            <a:r>
              <a:rPr lang="en-US" sz="2000" dirty="0"/>
              <a:t>Kanishka</a:t>
            </a:r>
          </a:p>
          <a:p>
            <a:pPr algn="r"/>
            <a:r>
              <a:rPr lang="en-US" sz="2000" dirty="0"/>
              <a:t>Aravinth</a:t>
            </a:r>
          </a:p>
          <a:p>
            <a:pPr algn="r"/>
            <a:r>
              <a:rPr lang="en-US" sz="2000" dirty="0"/>
              <a:t>Santhosh Velan</a:t>
            </a:r>
          </a:p>
          <a:p>
            <a:pPr algn="r"/>
            <a:r>
              <a:rPr lang="en-US" sz="2000" dirty="0"/>
              <a:t>Beryl Joanna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851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1.1. Maximum, spend in Product Category 1</a:t>
            </a:r>
            <a:endParaRPr lang="en-IN" sz="2400" b="1" dirty="0"/>
          </a:p>
        </p:txBody>
      </p:sp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7D23BEC8-E062-FD82-B736-25511E2BA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548" y="5432333"/>
            <a:ext cx="2520000" cy="12440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" name="Picture 18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0711DE78-4A9E-7423-A20D-CAB523935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64" y="5521192"/>
            <a:ext cx="2160000" cy="1066306"/>
          </a:xfrm>
          <a:prstGeom prst="rect">
            <a:avLst/>
          </a:prstGeom>
        </p:spPr>
      </p:pic>
      <p:pic>
        <p:nvPicPr>
          <p:cNvPr id="21" name="Picture 2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31A696E-E950-E9B5-B643-239670B41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49" y="5521192"/>
            <a:ext cx="2160000" cy="1066306"/>
          </a:xfrm>
          <a:prstGeom prst="rect">
            <a:avLst/>
          </a:prstGeom>
        </p:spPr>
      </p:pic>
      <p:pic>
        <p:nvPicPr>
          <p:cNvPr id="2" name="Picture 1" descr="A close-up of a graph&#10;&#10;Description automatically generated">
            <a:extLst>
              <a:ext uri="{FF2B5EF4-FFF2-40B4-BE49-F238E27FC236}">
                <a16:creationId xmlns:a16="http://schemas.microsoft.com/office/drawing/2014/main" id="{3F96FF9E-87F9-2EA6-FE61-FEEC4E03C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45" y="855717"/>
            <a:ext cx="8280000" cy="40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14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1.2. Maximum, spend in Product Category 2</a:t>
            </a:r>
            <a:endParaRPr lang="en-IN" sz="2400" b="1" dirty="0"/>
          </a:p>
        </p:txBody>
      </p:sp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7D23BEC8-E062-FD82-B736-25511E2BA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37" y="5521192"/>
            <a:ext cx="2160000" cy="1066306"/>
          </a:xfrm>
          <a:prstGeom prst="rect">
            <a:avLst/>
          </a:prstGeom>
          <a:ln w="38100">
            <a:noFill/>
          </a:ln>
        </p:spPr>
      </p:pic>
      <p:pic>
        <p:nvPicPr>
          <p:cNvPr id="19" name="Picture 18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0711DE78-4A9E-7423-A20D-CAB523935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84" y="5432333"/>
            <a:ext cx="2520000" cy="12440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" name="Picture 2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31A696E-E950-E9B5-B643-239670B41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49" y="5521192"/>
            <a:ext cx="2160000" cy="1066306"/>
          </a:xfrm>
          <a:prstGeom prst="rect">
            <a:avLst/>
          </a:prstGeom>
        </p:spPr>
      </p:pic>
      <p:pic>
        <p:nvPicPr>
          <p:cNvPr id="6" name="Picture 5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0C2AA444-142A-59FF-79CD-9F4920FF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45" y="991094"/>
            <a:ext cx="8280000" cy="40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5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1.2. Maximum, spend in Product Category 3</a:t>
            </a:r>
            <a:endParaRPr lang="en-IN" sz="2400" b="1" dirty="0"/>
          </a:p>
        </p:txBody>
      </p:sp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7D23BEC8-E062-FD82-B736-25511E2BA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37" y="5521192"/>
            <a:ext cx="2160000" cy="1066306"/>
          </a:xfrm>
          <a:prstGeom prst="rect">
            <a:avLst/>
          </a:prstGeom>
          <a:ln w="38100">
            <a:noFill/>
          </a:ln>
        </p:spPr>
      </p:pic>
      <p:pic>
        <p:nvPicPr>
          <p:cNvPr id="19" name="Picture 18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0711DE78-4A9E-7423-A20D-CAB523935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5" y="5501140"/>
            <a:ext cx="2160000" cy="1066306"/>
          </a:xfrm>
          <a:prstGeom prst="rect">
            <a:avLst/>
          </a:prstGeom>
          <a:ln w="38100">
            <a:noFill/>
          </a:ln>
        </p:spPr>
      </p:pic>
      <p:pic>
        <p:nvPicPr>
          <p:cNvPr id="21" name="Picture 2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31A696E-E950-E9B5-B643-239670B41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53" y="5288231"/>
            <a:ext cx="2520000" cy="12440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7F9159D5-CBC3-77A9-742E-B87DE117F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45" y="855717"/>
            <a:ext cx="8280000" cy="40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16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Customers that can be Offered Personalized Discounts</a:t>
            </a:r>
            <a:endParaRPr lang="en-IN" sz="2400" b="1" dirty="0"/>
          </a:p>
        </p:txBody>
      </p:sp>
      <p:pic>
        <p:nvPicPr>
          <p:cNvPr id="6" name="Picture 5" descr="A graph of a customer segment&#10;&#10;Description automatically generated">
            <a:extLst>
              <a:ext uri="{FF2B5EF4-FFF2-40B4-BE49-F238E27FC236}">
                <a16:creationId xmlns:a16="http://schemas.microsoft.com/office/drawing/2014/main" id="{620B07A0-5E4E-7126-E1A5-FC331973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34" y="824910"/>
            <a:ext cx="5069048" cy="4503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DAFE4-2326-BFD2-062A-DDD3A1CE2FCF}"/>
              </a:ext>
            </a:extLst>
          </p:cNvPr>
          <p:cNvSpPr txBox="1"/>
          <p:nvPr/>
        </p:nvSpPr>
        <p:spPr>
          <a:xfrm>
            <a:off x="3204839" y="5419213"/>
            <a:ext cx="8865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 Value : </a:t>
            </a:r>
            <a:r>
              <a:rPr lang="en-IN" dirty="0"/>
              <a:t>If the company wishes to strengthen loyalty and encourage repeat purchase.</a:t>
            </a:r>
          </a:p>
          <a:p>
            <a:endParaRPr lang="en-IN" dirty="0"/>
          </a:p>
          <a:p>
            <a:pPr marL="1166813" indent="-1166813"/>
            <a:r>
              <a:rPr lang="en-IN" b="1" dirty="0"/>
              <a:t>Low Value : </a:t>
            </a:r>
            <a:r>
              <a:rPr lang="en-IN" dirty="0"/>
              <a:t>Discounts for this group can incentivize larger purchase and boost them to continue shopping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6447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In which Category the Voucher should be offered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DAFE4-2326-BFD2-062A-DDD3A1CE2FCF}"/>
              </a:ext>
            </a:extLst>
          </p:cNvPr>
          <p:cNvSpPr txBox="1"/>
          <p:nvPr/>
        </p:nvSpPr>
        <p:spPr>
          <a:xfrm>
            <a:off x="3204839" y="5419213"/>
            <a:ext cx="88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customers are segregated into </a:t>
            </a:r>
            <a:r>
              <a:rPr lang="en-IN" b="1" i="1" dirty="0"/>
              <a:t>‘Medium’</a:t>
            </a:r>
            <a:r>
              <a:rPr lang="en-IN" i="1" dirty="0"/>
              <a:t>, </a:t>
            </a:r>
            <a:r>
              <a:rPr lang="en-IN" b="1" i="1" dirty="0"/>
              <a:t>‘Low’</a:t>
            </a:r>
            <a:r>
              <a:rPr lang="en-IN" i="1" dirty="0"/>
              <a:t>, </a:t>
            </a:r>
            <a:r>
              <a:rPr lang="en-IN" b="1" i="1" dirty="0"/>
              <a:t>‘High’ </a:t>
            </a:r>
            <a:r>
              <a:rPr lang="en-IN" i="1" dirty="0"/>
              <a:t>and </a:t>
            </a:r>
            <a:r>
              <a:rPr lang="en-IN" b="1" i="1" dirty="0"/>
              <a:t>‘Very High’</a:t>
            </a:r>
            <a:r>
              <a:rPr lang="en-IN" dirty="0"/>
              <a:t>  wrt purchase amount and discounts are given respectively.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5C858D-1E3F-2218-B95E-0FAF2FFF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39" y="728845"/>
            <a:ext cx="7192812" cy="45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8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Statistical Analysis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DAFE4-2326-BFD2-062A-DDD3A1CE2FCF}"/>
              </a:ext>
            </a:extLst>
          </p:cNvPr>
          <p:cNvSpPr txBox="1"/>
          <p:nvPr/>
        </p:nvSpPr>
        <p:spPr>
          <a:xfrm>
            <a:off x="3087063" y="830370"/>
            <a:ext cx="886524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Target variable -purchase amount- ranges from 12 to 23,961, with a mean purchase of ₹9,264.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data appears to be skewed toward higher values as the 75th percentile (₹12,054) is much larger than the median (₹8,047)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This shows a long tail with high purchases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high standard deviation of ₹5,023 suggests a wide variation in purchase amounts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Most Purchased Product P00265242 - was bought 1,880 times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Category B has the highest frequency, with 231,173 purchases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most frequent Stay in current city is 1 year, with 193,821 users- indicates that a large number of customers are relatively new to their cities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Strong male-dominated customer base - 414,259 or 75% of the total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Majority of the customers fall into the young adult demographic - 26-35 age range, 219,587 users - 40% of Total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Most customers spend between ₹5,823 and ₹12,054, based on the IQR</a:t>
            </a:r>
            <a:endParaRPr lang="en-IN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754EF-4853-EDA5-4638-5143EC6366CF}"/>
              </a:ext>
            </a:extLst>
          </p:cNvPr>
          <p:cNvCxnSpPr/>
          <p:nvPr/>
        </p:nvCxnSpPr>
        <p:spPr>
          <a:xfrm>
            <a:off x="3204839" y="3429000"/>
            <a:ext cx="86498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44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3512886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63031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Visualizing Distribution of 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2D183C-368A-FFD3-CF97-D8B98567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16" y="1259342"/>
            <a:ext cx="81819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10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3512882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63031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Correlation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316E8D-5251-4D4F-9B1D-FB247C7F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2" y="1153878"/>
            <a:ext cx="7210697" cy="57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4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351288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667711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Distribution of City Category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7CFEA9-8C52-81FA-7542-8A71A9E05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79" y="1460685"/>
            <a:ext cx="7767531" cy="49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4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351288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667711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Outliers Identification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188546E-7D85-CD84-0625-55059E51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25" y="1218684"/>
            <a:ext cx="7787640" cy="53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88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537407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81E06-261A-D6B7-F878-5F4546A7B0A9}"/>
              </a:ext>
            </a:extLst>
          </p:cNvPr>
          <p:cNvSpPr txBox="1"/>
          <p:nvPr/>
        </p:nvSpPr>
        <p:spPr>
          <a:xfrm>
            <a:off x="3213717" y="630315"/>
            <a:ext cx="86409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2400" b="1" dirty="0">
                <a:ea typeface="Tahoma" panose="020B0604030504040204" pitchFamily="34" charset="0"/>
                <a:cs typeface="Tahoma" panose="020B0604030504040204" pitchFamily="34" charset="0"/>
              </a:rPr>
              <a:t>OBJECTIVE :</a:t>
            </a: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 Analyse customer purchase behaviour during black Friday to identify trends and marketing opportunities.</a:t>
            </a:r>
          </a:p>
          <a:p>
            <a:pPr>
              <a:spcBef>
                <a:spcPts val="600"/>
              </a:spcBef>
            </a:pPr>
            <a:endParaRPr lang="en-IN" sz="24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ea typeface="Tahoma" panose="020B0604030504040204" pitchFamily="34" charset="0"/>
                <a:cs typeface="Tahoma" panose="020B0604030504040204" pitchFamily="34" charset="0"/>
              </a:rPr>
              <a:t>SIGNIFICANCE : </a:t>
            </a: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Understand how factors influence spending patterns in a competitive retail environment.</a:t>
            </a:r>
          </a:p>
          <a:p>
            <a:pPr>
              <a:spcBef>
                <a:spcPts val="600"/>
              </a:spcBef>
            </a:pPr>
            <a:endParaRPr lang="en-IN" sz="24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ea typeface="Tahoma" panose="020B0604030504040204" pitchFamily="34" charset="0"/>
                <a:cs typeface="Tahoma" panose="020B0604030504040204" pitchFamily="34" charset="0"/>
              </a:rPr>
              <a:t>FOCUS :</a:t>
            </a: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 Explore product categories, Customer segments and potential strategies for personalized marketing.</a:t>
            </a:r>
          </a:p>
          <a:p>
            <a:pPr>
              <a:spcBef>
                <a:spcPts val="600"/>
              </a:spcBef>
            </a:pPr>
            <a:endParaRPr lang="en-IN" sz="24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ea typeface="Tahoma" panose="020B0604030504040204" pitchFamily="34" charset="0"/>
                <a:cs typeface="Tahoma" panose="020B0604030504040204" pitchFamily="34" charset="0"/>
              </a:rPr>
              <a:t>DATA SOURCE : </a:t>
            </a: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Utilize customer purchase summary data from ‘ABC Private Limited’ for insights and analysis.</a:t>
            </a:r>
            <a:endParaRPr lang="en-IN" sz="24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9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4185246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4A6893-2990-F3AF-A021-7588104E68D4}"/>
                  </a:ext>
                </a:extLst>
              </p:cNvPr>
              <p:cNvSpPr txBox="1"/>
              <p:nvPr/>
            </p:nvSpPr>
            <p:spPr>
              <a:xfrm>
                <a:off x="3187079" y="397401"/>
                <a:ext cx="8649812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Feature Selection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X = [ </a:t>
                </a:r>
                <a:r>
                  <a:rPr lang="en-US" i="1" dirty="0"/>
                  <a:t>'Age</a:t>
                </a:r>
                <a:r>
                  <a:rPr lang="en-US" dirty="0"/>
                  <a:t>’,  </a:t>
                </a:r>
                <a:r>
                  <a:rPr lang="en-US" i="1" dirty="0"/>
                  <a:t>'City_Category</a:t>
                </a:r>
                <a:r>
                  <a:rPr lang="en-US" dirty="0"/>
                  <a:t>’,  </a:t>
                </a:r>
                <a:r>
                  <a:rPr lang="en-US" i="1" dirty="0"/>
                  <a:t>'Stay_In_Current_City_Years</a:t>
                </a:r>
                <a:r>
                  <a:rPr lang="en-US" dirty="0"/>
                  <a:t>’,  </a:t>
                </a:r>
                <a:r>
                  <a:rPr lang="en-US" i="1" dirty="0"/>
                  <a:t>'Product_Category_1</a:t>
                </a:r>
                <a:r>
                  <a:rPr lang="en-US" dirty="0"/>
                  <a:t>', </a:t>
                </a:r>
                <a:r>
                  <a:rPr lang="en-US" i="1" dirty="0"/>
                  <a:t>'Product_Category_2</a:t>
                </a:r>
                <a:r>
                  <a:rPr lang="en-US" dirty="0"/>
                  <a:t>’,  </a:t>
                </a:r>
                <a:r>
                  <a:rPr lang="en-US" i="1" dirty="0"/>
                  <a:t>'Product_Category_3</a:t>
                </a:r>
                <a:r>
                  <a:rPr lang="en-US" dirty="0"/>
                  <a:t>’ 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y = [‘Purchase’]</a:t>
                </a:r>
              </a:p>
              <a:p>
                <a:endParaRPr lang="en-IN" sz="2000" dirty="0"/>
              </a:p>
              <a:p>
                <a:endParaRPr lang="en-IN" sz="2000" dirty="0"/>
              </a:p>
              <a:p>
                <a:r>
                  <a:rPr lang="en-IN" sz="2400" b="1" dirty="0"/>
                  <a:t>Model Selection + Model Evaluation</a:t>
                </a:r>
                <a:endParaRPr lang="en-I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b="1" dirty="0"/>
                  <a:t>Random Forest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Mean Squared Error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IN" dirty="0"/>
                  <a:t>139399.04023725065 = 373.56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Mean Absolute Error = 99,879.19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R2_Score = 0.9388512375552188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b="1" dirty="0"/>
                  <a:t>Decision Tree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Mean Squared Error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IN" dirty="0"/>
                  <a:t>183346.83728026864 = 428.52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Mean Absolute Error = 124,439.05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R2_Score = 0.8942172263012904</a:t>
                </a:r>
              </a:p>
              <a:p>
                <a:endParaRPr lang="en-IN" sz="2000" dirty="0"/>
              </a:p>
              <a:p>
                <a:endParaRPr lang="en-IN" sz="2000" dirty="0"/>
              </a:p>
              <a:p>
                <a:r>
                  <a:rPr lang="en-IN" sz="2400" b="1" dirty="0"/>
                  <a:t>Model Extraction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Save model as pickle file.</a:t>
                </a:r>
                <a:endParaRPr lang="en-IN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4A6893-2990-F3AF-A021-7588104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079" y="397401"/>
                <a:ext cx="8649812" cy="5816977"/>
              </a:xfrm>
              <a:prstGeom prst="rect">
                <a:avLst/>
              </a:prstGeom>
              <a:blipFill>
                <a:blip r:embed="rId2"/>
                <a:stretch>
                  <a:fillRect l="-1128" t="-839" b="-14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4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492931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352709" y="364474"/>
            <a:ext cx="5168027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Framework </a:t>
            </a:r>
            <a:r>
              <a:rPr lang="en-US" sz="2400" b="1"/>
              <a:t>: </a:t>
            </a:r>
            <a:r>
              <a:rPr lang="en-US" sz="2400"/>
              <a:t>Flask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Application</a:t>
            </a:r>
            <a:r>
              <a:rPr lang="en-US" sz="2000" dirty="0"/>
              <a:t>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Model Serialization: </a:t>
            </a:r>
            <a:r>
              <a:rPr lang="en-US" sz="2400" dirty="0"/>
              <a:t>Pickle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API Endpoints</a:t>
            </a:r>
          </a:p>
          <a:p>
            <a:pPr marL="8064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/predict</a:t>
            </a:r>
          </a:p>
          <a:p>
            <a:pPr marL="8064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/graphs</a:t>
            </a:r>
          </a:p>
          <a:p>
            <a:pPr marL="8064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/abouts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File Extraction</a:t>
            </a:r>
            <a:r>
              <a:rPr lang="en-US" sz="2400" dirty="0"/>
              <a:t> </a:t>
            </a:r>
            <a:r>
              <a:rPr lang="en-US" dirty="0"/>
              <a:t>(Extract model training file)</a:t>
            </a:r>
          </a:p>
          <a:p>
            <a:pPr marL="806450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PDF</a:t>
            </a:r>
          </a:p>
          <a:p>
            <a:pPr marL="806450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ipynb</a:t>
            </a:r>
          </a:p>
          <a:p>
            <a:pPr marL="806450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806450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Markdown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9B75C-AF07-C463-BB4F-E28972F6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514" y="227417"/>
            <a:ext cx="3106142" cy="64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7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564649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433434" y="830370"/>
            <a:ext cx="81041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 : </a:t>
            </a:r>
            <a:r>
              <a:rPr lang="en-US" sz="2400" dirty="0"/>
              <a:t>Build and deploy a Machine Learning model to predict user purchase behavior.</a:t>
            </a:r>
          </a:p>
          <a:p>
            <a:endParaRPr lang="en-US" sz="2400" dirty="0"/>
          </a:p>
          <a:p>
            <a:r>
              <a:rPr lang="en-US" sz="2400" b="1" dirty="0"/>
              <a:t>Key Steps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A7714-4121-DA09-2109-4A0EA7273BA6}"/>
              </a:ext>
            </a:extLst>
          </p:cNvPr>
          <p:cNvSpPr txBox="1"/>
          <p:nvPr/>
        </p:nvSpPr>
        <p:spPr>
          <a:xfrm>
            <a:off x="4213410" y="5147520"/>
            <a:ext cx="6544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00" b="1" dirty="0">
                <a:solidFill>
                  <a:srgbClr val="20386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888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1371912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81E06-261A-D6B7-F878-5F4546A7B0A9}"/>
              </a:ext>
            </a:extLst>
          </p:cNvPr>
          <p:cNvSpPr txBox="1"/>
          <p:nvPr/>
        </p:nvSpPr>
        <p:spPr>
          <a:xfrm>
            <a:off x="7634791" y="3099526"/>
            <a:ext cx="40748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2400" b="1" dirty="0">
                <a:ea typeface="Tahoma" panose="020B0604030504040204" pitchFamily="34" charset="0"/>
                <a:cs typeface="Tahoma" panose="020B0604030504040204" pitchFamily="34" charset="0"/>
              </a:rPr>
              <a:t>User_Product_Purchase.csv</a:t>
            </a:r>
            <a:endParaRPr lang="en-IN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Occupation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AA0AD-1921-4028-4D4C-8E50A181DC25}"/>
              </a:ext>
            </a:extLst>
          </p:cNvPr>
          <p:cNvSpPr txBox="1"/>
          <p:nvPr/>
        </p:nvSpPr>
        <p:spPr>
          <a:xfrm>
            <a:off x="3559941" y="3099526"/>
            <a:ext cx="40748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2400" b="1" dirty="0">
                <a:ea typeface="Tahoma" panose="020B0604030504040204" pitchFamily="34" charset="0"/>
                <a:cs typeface="Tahoma" panose="020B0604030504040204" pitchFamily="34" charset="0"/>
              </a:rPr>
              <a:t>User_Demograph.csv</a:t>
            </a:r>
            <a:endParaRPr lang="en-IN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Product_ID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City_Category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Stay_In_Current_City_years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Marital_Status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Product_Category_1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Product_Category_2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Product_Category_3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Purchase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9270-45C7-1DCC-18A6-5618C28FB9DD}"/>
              </a:ext>
            </a:extLst>
          </p:cNvPr>
          <p:cNvSpPr txBox="1"/>
          <p:nvPr/>
        </p:nvSpPr>
        <p:spPr>
          <a:xfrm>
            <a:off x="3213717" y="630315"/>
            <a:ext cx="8640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analysis utilizes two datasets to capture customer demographics and their purchasing behavior during Black Friday. </a:t>
            </a:r>
          </a:p>
          <a:p>
            <a:endParaRPr lang="en-US" sz="2400" dirty="0"/>
          </a:p>
          <a:p>
            <a:r>
              <a:rPr lang="en-US" sz="2400" dirty="0"/>
              <a:t>By integrating these datasets, we aim to identify trends and patterns that inform targeted marketing strategies and improve customer engagement.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370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082122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63031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1 :</a:t>
            </a:r>
            <a:r>
              <a:rPr lang="en-IN" sz="2400" dirty="0"/>
              <a:t> Importing the CSV files.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412D5-5027-AC1B-809E-5E3FE1214002}"/>
              </a:ext>
            </a:extLst>
          </p:cNvPr>
          <p:cNvSpPr txBox="1"/>
          <p:nvPr/>
        </p:nvSpPr>
        <p:spPr>
          <a:xfrm>
            <a:off x="3204839" y="2016712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2 :</a:t>
            </a:r>
            <a:r>
              <a:rPr lang="en-IN" sz="2400" dirty="0"/>
              <a:t> Grouping the ‘User_Product_Purchase.csv’ on ‘User_ID’.</a:t>
            </a:r>
            <a:endParaRPr lang="en-IN" sz="2400" b="1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F90344-0148-2F33-9D1B-793BF1AE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07" y="1149315"/>
            <a:ext cx="4498521" cy="7642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A50D3D-1770-1A19-8680-CE392729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07" y="2533594"/>
            <a:ext cx="3907971" cy="24125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173BB8-9606-D7E2-DF2B-B50439F57E21}"/>
              </a:ext>
            </a:extLst>
          </p:cNvPr>
          <p:cNvSpPr txBox="1"/>
          <p:nvPr/>
        </p:nvSpPr>
        <p:spPr>
          <a:xfrm>
            <a:off x="3204839" y="5312907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3 :</a:t>
            </a:r>
            <a:r>
              <a:rPr lang="en-IN" sz="2400" dirty="0"/>
              <a:t> Merging the two data frames.</a:t>
            </a:r>
            <a:endParaRPr lang="en-IN" sz="2400" b="1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4394AE-57FC-5601-2FA1-FB4675DEE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7" y="5840106"/>
            <a:ext cx="4344648" cy="6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082122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63031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4 :</a:t>
            </a:r>
            <a:r>
              <a:rPr lang="en-IN" sz="2400" dirty="0"/>
              <a:t> Label Encoding and Mapping.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8EA1F-D81D-1623-A95B-3D1C1D70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68" y="1097187"/>
            <a:ext cx="6627223" cy="1172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C8607-E6A8-1819-AEEB-84895FD4D0BE}"/>
              </a:ext>
            </a:extLst>
          </p:cNvPr>
          <p:cNvSpPr txBox="1"/>
          <p:nvPr/>
        </p:nvSpPr>
        <p:spPr>
          <a:xfrm>
            <a:off x="3204839" y="2562119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5 :</a:t>
            </a:r>
            <a:r>
              <a:rPr lang="en-IN" sz="2400" dirty="0"/>
              <a:t> Filter out the outliers.</a:t>
            </a:r>
            <a:endParaRPr lang="en-IN" sz="2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88B6CF-379C-3C0D-10D8-A79A787D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869" y="3040304"/>
            <a:ext cx="7184572" cy="5515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A52D33-5FC2-2000-DDE3-707059CAB8D3}"/>
              </a:ext>
            </a:extLst>
          </p:cNvPr>
          <p:cNvSpPr txBox="1"/>
          <p:nvPr/>
        </p:nvSpPr>
        <p:spPr>
          <a:xfrm>
            <a:off x="3204839" y="3990666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6 :</a:t>
            </a:r>
            <a:r>
              <a:rPr lang="en-IN" sz="2400" dirty="0"/>
              <a:t> Feature engineering /Data type modification.</a:t>
            </a:r>
            <a:endParaRPr lang="en-IN" sz="2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484A71-7E7F-BB83-BDA2-A2EDEC536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181"/>
          <a:stretch/>
        </p:blipFill>
        <p:spPr>
          <a:xfrm>
            <a:off x="4336868" y="4481696"/>
            <a:ext cx="5347063" cy="651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58B02E-3AD5-830D-D77F-EDC1421D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868" y="5336367"/>
            <a:ext cx="5498771" cy="1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Uni Variate Analysis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5745D2-2D6F-5BD8-ADEA-F38464D51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92" y="830370"/>
            <a:ext cx="6382905" cy="394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3E672-7D42-CC8F-9DF3-286502EC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00" y="5019103"/>
            <a:ext cx="5839097" cy="16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Bi Variate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24D5D7-089B-706A-8FD3-A3C5D433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25" y="726220"/>
            <a:ext cx="6345555" cy="41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E9A27-02EF-11D1-1954-9B990F75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1" y="5059070"/>
            <a:ext cx="8020594" cy="15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1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Multi Variate Analysis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DB06471-1060-B966-F7E9-05C22BA9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76" y="869061"/>
            <a:ext cx="4328843" cy="43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3539A-2DEA-4015-5EC4-1E090381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16" y="5393710"/>
            <a:ext cx="6700562" cy="14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3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6B131-D11C-33B1-EA93-3982D74896E2}"/>
              </a:ext>
            </a:extLst>
          </p:cNvPr>
          <p:cNvSpPr/>
          <p:nvPr/>
        </p:nvSpPr>
        <p:spPr>
          <a:xfrm>
            <a:off x="0" y="0"/>
            <a:ext cx="28497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2A12D4-DBBA-7518-D7DC-3C2290713B6D}"/>
              </a:ext>
            </a:extLst>
          </p:cNvPr>
          <p:cNvSpPr/>
          <p:nvPr/>
        </p:nvSpPr>
        <p:spPr>
          <a:xfrm>
            <a:off x="159799" y="2813639"/>
            <a:ext cx="2787588" cy="58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80AC-91B4-36F0-CC66-E47A31E76D24}"/>
              </a:ext>
            </a:extLst>
          </p:cNvPr>
          <p:cNvSpPr txBox="1"/>
          <p:nvPr/>
        </p:nvSpPr>
        <p:spPr>
          <a:xfrm>
            <a:off x="337349" y="630315"/>
            <a:ext cx="251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66D27-642A-4CA7-994F-0230420C8BB1}"/>
              </a:ext>
            </a:extLst>
          </p:cNvPr>
          <p:cNvSpPr txBox="1"/>
          <p:nvPr/>
        </p:nvSpPr>
        <p:spPr>
          <a:xfrm>
            <a:off x="239696" y="1460685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2A975-2E1A-9CCE-4665-679DF47A1449}"/>
              </a:ext>
            </a:extLst>
          </p:cNvPr>
          <p:cNvSpPr txBox="1"/>
          <p:nvPr/>
        </p:nvSpPr>
        <p:spPr>
          <a:xfrm>
            <a:off x="239696" y="2162009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289E6-0970-B575-2E3F-3D55C6912023}"/>
              </a:ext>
            </a:extLst>
          </p:cNvPr>
          <p:cNvSpPr txBox="1"/>
          <p:nvPr/>
        </p:nvSpPr>
        <p:spPr>
          <a:xfrm>
            <a:off x="239696" y="289947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A713-1FF5-5540-483C-699469C975EF}"/>
              </a:ext>
            </a:extLst>
          </p:cNvPr>
          <p:cNvSpPr txBox="1"/>
          <p:nvPr/>
        </p:nvSpPr>
        <p:spPr>
          <a:xfrm>
            <a:off x="239696" y="3590556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A4BA9-54B1-BC6F-53E9-C3AE34F5AC67}"/>
              </a:ext>
            </a:extLst>
          </p:cNvPr>
          <p:cNvSpPr txBox="1"/>
          <p:nvPr/>
        </p:nvSpPr>
        <p:spPr>
          <a:xfrm>
            <a:off x="239696" y="4281641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8FD4-C084-C9CF-F019-988F7EB4E903}"/>
              </a:ext>
            </a:extLst>
          </p:cNvPr>
          <p:cNvSpPr txBox="1"/>
          <p:nvPr/>
        </p:nvSpPr>
        <p:spPr>
          <a:xfrm>
            <a:off x="239696" y="5019103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75-3EF1-8DC2-A16C-3A5427370CF3}"/>
              </a:ext>
            </a:extLst>
          </p:cNvPr>
          <p:cNvSpPr txBox="1"/>
          <p:nvPr/>
        </p:nvSpPr>
        <p:spPr>
          <a:xfrm>
            <a:off x="239696" y="5710188"/>
            <a:ext cx="261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6893-2990-F3AF-A021-7588104E68D4}"/>
              </a:ext>
            </a:extLst>
          </p:cNvPr>
          <p:cNvSpPr txBox="1"/>
          <p:nvPr/>
        </p:nvSpPr>
        <p:spPr>
          <a:xfrm>
            <a:off x="3204839" y="264555"/>
            <a:ext cx="864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Maximum, spend in different categories of products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123FF-AF9B-CD99-5534-E4C7F3B3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5" y="1030425"/>
            <a:ext cx="8339099" cy="3974102"/>
          </a:xfrm>
          <a:prstGeom prst="rect">
            <a:avLst/>
          </a:prstGeom>
        </p:spPr>
      </p:pic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7D23BEC8-E062-FD82-B736-25511E2BA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38" y="5521192"/>
            <a:ext cx="2160000" cy="1066306"/>
          </a:xfrm>
          <a:prstGeom prst="rect">
            <a:avLst/>
          </a:prstGeom>
        </p:spPr>
      </p:pic>
      <p:pic>
        <p:nvPicPr>
          <p:cNvPr id="19" name="Picture 18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0711DE78-4A9E-7423-A20D-CAB523935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64" y="5521192"/>
            <a:ext cx="2160000" cy="1066306"/>
          </a:xfrm>
          <a:prstGeom prst="rect">
            <a:avLst/>
          </a:prstGeom>
        </p:spPr>
      </p:pic>
      <p:pic>
        <p:nvPicPr>
          <p:cNvPr id="21" name="Picture 2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31A696E-E950-E9B5-B643-239670B41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49" y="5521192"/>
            <a:ext cx="2160000" cy="10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7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f30fc12-c89a-4829-a476-5bf9e2086332}" enabled="1" method="Privilege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931</Words>
  <Application>Microsoft Office PowerPoint</Application>
  <PresentationFormat>Widescreen</PresentationFormat>
  <Paragraphs>274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SIVAKUMAR Aravinth</dc:creator>
  <cp:lastModifiedBy>SIVAKUMAR Aravinth</cp:lastModifiedBy>
  <cp:revision>1</cp:revision>
  <dcterms:created xsi:type="dcterms:W3CDTF">2024-10-02T13:22:38Z</dcterms:created>
  <dcterms:modified xsi:type="dcterms:W3CDTF">2024-10-06T14:44:36Z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Confidential C</vt:lpwstr>
  </property>
</Properties>
</file>