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0975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err="1" smtClean="0">
                <a:solidFill>
                  <a:schemeClr val="tx1"/>
                </a:solidFill>
              </a:rPr>
              <a:t>V.R.Aravinth</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au813121205004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TotalTime>
  <Words>1542</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37</cp:revision>
  <dcterms:modified xsi:type="dcterms:W3CDTF">2024-04-11T03:22:02Z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