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B8EAFD1-897F-475C-B873-A25C1C0F4009}" type="datetimeFigureOut">
              <a:rPr lang="en-US" smtClean="0"/>
              <a:t>05-Apr-24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CA8FAE5-1201-4F25-A60A-E782F05106E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8EAFD1-897F-475C-B873-A25C1C0F4009}" type="datetimeFigureOut">
              <a:rPr lang="en-US" smtClean="0"/>
              <a:t>05-Apr-24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8FAE5-1201-4F25-A60A-E782F0510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B8EAFD1-897F-475C-B873-A25C1C0F4009}" type="datetimeFigureOut">
              <a:rPr lang="en-US" smtClean="0"/>
              <a:t>05-Apr-24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CA8FAE5-1201-4F25-A60A-E782F0510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8EAFD1-897F-475C-B873-A25C1C0F4009}" type="datetimeFigureOut">
              <a:rPr lang="en-US" smtClean="0"/>
              <a:t>05-Apr-24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8FAE5-1201-4F25-A60A-E782F0510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B8EAFD1-897F-475C-B873-A25C1C0F4009}" type="datetimeFigureOut">
              <a:rPr lang="en-US" smtClean="0"/>
              <a:t>05-Apr-24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CA8FAE5-1201-4F25-A60A-E782F05106E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8EAFD1-897F-475C-B873-A25C1C0F4009}" type="datetimeFigureOut">
              <a:rPr lang="en-US" smtClean="0"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8FAE5-1201-4F25-A60A-E782F0510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8EAFD1-897F-475C-B873-A25C1C0F4009}" type="datetimeFigureOut">
              <a:rPr lang="en-US" smtClean="0"/>
              <a:t>05-Apr-24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8FAE5-1201-4F25-A60A-E782F0510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8EAFD1-897F-475C-B873-A25C1C0F4009}" type="datetimeFigureOut">
              <a:rPr lang="en-US" smtClean="0"/>
              <a:t>05-Apr-24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8FAE5-1201-4F25-A60A-E782F0510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B8EAFD1-897F-475C-B873-A25C1C0F4009}" type="datetimeFigureOut">
              <a:rPr lang="en-US" smtClean="0"/>
              <a:t>05-Apr-24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8FAE5-1201-4F25-A60A-E782F0510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8EAFD1-897F-475C-B873-A25C1C0F4009}" type="datetimeFigureOut">
              <a:rPr lang="en-US" smtClean="0"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8FAE5-1201-4F25-A60A-E782F0510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8EAFD1-897F-475C-B873-A25C1C0F4009}" type="datetimeFigureOut">
              <a:rPr lang="en-US" smtClean="0"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8FAE5-1201-4F25-A60A-E782F05106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B8EAFD1-897F-475C-B873-A25C1C0F4009}" type="datetimeFigureOut">
              <a:rPr lang="en-US" smtClean="0"/>
              <a:t>05-Apr-24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CA8FAE5-1201-4F25-A60A-E782F05106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KEYLOGGER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PROJECT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2819400"/>
            <a:ext cx="6324600" cy="3124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 PRESENTED BY: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P.ARAVINTH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CSE-3</a:t>
            </a:r>
            <a:r>
              <a:rPr lang="en-US" baseline="30000" dirty="0" smtClean="0">
                <a:solidFill>
                  <a:srgbClr val="FF0000"/>
                </a:solidFill>
              </a:rPr>
              <a:t>rd</a:t>
            </a:r>
            <a:r>
              <a:rPr lang="en-US" dirty="0" smtClean="0">
                <a:solidFill>
                  <a:srgbClr val="FF0000"/>
                </a:solidFill>
              </a:rPr>
              <a:t>  YEAR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UNIVERSAL COLLEGE OF ENGINEERING TECHNOLOGY-VALLIOOR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6400"/>
            <a:ext cx="8229600" cy="2895600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rgbClr val="C00000"/>
                </a:solidFill>
              </a:rPr>
              <a:t>THANK YOU!</a:t>
            </a:r>
            <a:endParaRPr lang="en-US" sz="8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OUTLINE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KEYLOGGER</a:t>
            </a:r>
          </a:p>
          <a:p>
            <a:r>
              <a:rPr lang="en-US" dirty="0" smtClean="0"/>
              <a:t>TYPES OF KEYLOGGER</a:t>
            </a:r>
          </a:p>
          <a:p>
            <a:r>
              <a:rPr lang="en-US" dirty="0" smtClean="0"/>
              <a:t>HARDWARE KEYLOGGER</a:t>
            </a:r>
          </a:p>
          <a:p>
            <a:r>
              <a:rPr lang="en-US" dirty="0" smtClean="0"/>
              <a:t>SOFTWARE KELOGGER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WHAT IS KRYLOGGER?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keylogger</a:t>
            </a:r>
            <a:r>
              <a:rPr lang="en-US" dirty="0"/>
              <a:t> is a form of malware or hardware that keeps track of and records your keystrokes as you type. It takes the information and sends it to a hacker using a </a:t>
            </a:r>
            <a:r>
              <a:rPr lang="en-US" dirty="0" smtClean="0"/>
              <a:t>command-and-control </a:t>
            </a:r>
            <a:r>
              <a:rPr lang="en-US" dirty="0"/>
              <a:t>(C&amp;C) server.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TYPES OF KEYLOGGER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There are two types of </a:t>
            </a:r>
            <a:r>
              <a:rPr lang="en-US" dirty="0" err="1"/>
              <a:t>keyloggers</a:t>
            </a:r>
            <a:r>
              <a:rPr lang="en-US" dirty="0"/>
              <a:t>:</a:t>
            </a:r>
            <a:r>
              <a:rPr lang="en-US" dirty="0">
                <a:solidFill>
                  <a:srgbClr val="00B050"/>
                </a:solidFill>
              </a:rPr>
              <a:t> hardware </a:t>
            </a:r>
            <a:r>
              <a:rPr lang="en-US" dirty="0" err="1">
                <a:solidFill>
                  <a:srgbClr val="00B050"/>
                </a:solidFill>
              </a:rPr>
              <a:t>keyloggers</a:t>
            </a:r>
            <a:r>
              <a:rPr lang="en-US" dirty="0">
                <a:solidFill>
                  <a:srgbClr val="00B050"/>
                </a:solidFill>
              </a:rPr>
              <a:t> and software </a:t>
            </a:r>
            <a:r>
              <a:rPr lang="en-US" dirty="0" err="1">
                <a:solidFill>
                  <a:srgbClr val="00B050"/>
                </a:solidFill>
              </a:rPr>
              <a:t>keyloggers</a:t>
            </a:r>
            <a:r>
              <a:rPr lang="en-US" dirty="0">
                <a:solidFill>
                  <a:srgbClr val="00B050"/>
                </a:solidFill>
              </a:rPr>
              <a:t>. </a:t>
            </a:r>
            <a:r>
              <a:rPr lang="en-US" dirty="0"/>
              <a:t>The two types of </a:t>
            </a:r>
            <a:r>
              <a:rPr lang="en-US" dirty="0" err="1"/>
              <a:t>keyloggers</a:t>
            </a:r>
            <a:r>
              <a:rPr lang="en-US" dirty="0"/>
              <a:t> differ by the way that they log a keystroke. Both types of </a:t>
            </a:r>
            <a:r>
              <a:rPr lang="en-US" dirty="0" err="1"/>
              <a:t>keyloggers</a:t>
            </a:r>
            <a:r>
              <a:rPr lang="en-US" dirty="0"/>
              <a:t> can be used for malicious purposes, including credential theft and identity theft.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HARDWARE KEYLOGGER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dirty="0" err="1"/>
              <a:t>keylogger</a:t>
            </a:r>
            <a:r>
              <a:rPr lang="en-US" dirty="0"/>
              <a:t> or keystroke logger/keyboard capturing is a form of malware or hardware that keeps track of and records your keystrokes as you type. It takes the information and sends it to a hacker using a command-and-control (C&amp;C) server.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SOFTWARE KEYLOGGER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Keyloggers</a:t>
            </a:r>
            <a:r>
              <a:rPr lang="en-US" dirty="0"/>
              <a:t> or keystroke loggers are software programs or hardware devices that track the activities (keys pressed) of a keyboard. </a:t>
            </a:r>
            <a:r>
              <a:rPr lang="en-US" dirty="0" err="1"/>
              <a:t>Keyloggers</a:t>
            </a:r>
            <a:r>
              <a:rPr lang="en-US" dirty="0"/>
              <a:t> are a form of spyware where users are unaware their actions are being tracked.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PROBLEM STATEMENT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 </a:t>
            </a:r>
            <a:r>
              <a:rPr lang="en-US" dirty="0" smtClean="0"/>
              <a:t> It's </a:t>
            </a:r>
            <a:r>
              <a:rPr lang="en-US" dirty="0"/>
              <a:t>challenging to covertly install a hardware </a:t>
            </a:r>
            <a:r>
              <a:rPr lang="en-US" dirty="0" err="1"/>
              <a:t>keylogger</a:t>
            </a:r>
            <a:r>
              <a:rPr lang="en-US" dirty="0"/>
              <a:t> on another person's device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 To </a:t>
            </a:r>
            <a:r>
              <a:rPr lang="en-US" dirty="0"/>
              <a:t>tackle this issue, We are therefore using a software </a:t>
            </a:r>
            <a:r>
              <a:rPr lang="en-US" dirty="0" err="1"/>
              <a:t>keylogger</a:t>
            </a:r>
            <a:r>
              <a:rPr lang="en-US" dirty="0"/>
              <a:t> that can be remotely installed on a person's PC to resolve this problem.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REFERENCES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Keyloggers</a:t>
            </a:r>
            <a:r>
              <a:rPr lang="en-US" dirty="0" smtClean="0"/>
              <a:t> </a:t>
            </a:r>
            <a:r>
              <a:rPr lang="en-US" dirty="0"/>
              <a:t>are programs that run as a background process on a computer or other device and collect keystrokes as a user types on their keyboard. They can be malicious or used with good intentions, depending on the goals of the person installing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CONCLUSION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   </a:t>
            </a:r>
            <a:r>
              <a:rPr lang="en-US" dirty="0"/>
              <a:t> </a:t>
            </a:r>
            <a:r>
              <a:rPr lang="en-US" dirty="0" err="1"/>
              <a:t>Keyloggers</a:t>
            </a:r>
            <a:r>
              <a:rPr lang="en-US" dirty="0"/>
              <a:t> are a potent threat to both individuals and enterprises, with the potential to cause significant harm if left undetected.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30</TotalTime>
  <Words>108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KEYLOGGER PROJECT</vt:lpstr>
      <vt:lpstr>OUTLINE</vt:lpstr>
      <vt:lpstr>WHAT IS KRYLOGGER?</vt:lpstr>
      <vt:lpstr>TYPES OF KEYLOGGER</vt:lpstr>
      <vt:lpstr>HARDWARE KEYLOGGER</vt:lpstr>
      <vt:lpstr>SOFTWARE KEYLOGGER</vt:lpstr>
      <vt:lpstr>PROBLEM STATEMENT</vt:lpstr>
      <vt:lpstr>REFERENCES</vt:lpstr>
      <vt:lpstr>CONCLUSION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PROJECT</dc:title>
  <dc:creator>CSE</dc:creator>
  <cp:lastModifiedBy>CSE</cp:lastModifiedBy>
  <cp:revision>4</cp:revision>
  <dcterms:created xsi:type="dcterms:W3CDTF">2024-04-05T06:45:24Z</dcterms:created>
  <dcterms:modified xsi:type="dcterms:W3CDTF">2024-04-05T07:16:11Z</dcterms:modified>
</cp:coreProperties>
</file>