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aravinth.p</a:t>
            </a:r>
            <a:endParaRPr lang="en-US" sz="2000" b="1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92</TotalTime>
  <Words>319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40</cp:revision>
  <dcterms:created xsi:type="dcterms:W3CDTF">2021-05-26T16:50:10Z</dcterms:created>
  <dcterms:modified xsi:type="dcterms:W3CDTF">2024-04-05T09:04:22Z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