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3043F-2C07-4055-B698-597F39C0D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63A17-A2CE-4B6B-82F9-CAA10324D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36493-BCBA-4BA4-8A5F-25283429C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31C6-F1B3-48DC-AE03-ECBEF29D3D86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65B53-5E1C-4449-B2A4-AE14E3109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8E53B-642E-4D8B-94DB-E435E128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1BE0E-72BE-407E-8712-72A7D8F2C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69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102AA-9503-4621-8E54-A0C4D7838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1E86B-7621-4B8F-BABA-EEB26879A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96279-A7A0-44FD-9E1F-181B039AF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31C6-F1B3-48DC-AE03-ECBEF29D3D86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627F6-2988-4C03-B493-89AC5F7A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FEF80-34DB-4E50-8648-2B0321EEF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1BE0E-72BE-407E-8712-72A7D8F2C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50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7E5FC-4679-45B1-B3E8-FE80862D94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7D8F8-8492-47AF-8921-6327A12B4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999AE-E537-4AC9-B1E6-80AD4C5A3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31C6-F1B3-48DC-AE03-ECBEF29D3D86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DC5FF-DAA8-4988-9597-E862B93B3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C1086-1780-44F1-AA02-9B7DC2A80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1BE0E-72BE-407E-8712-72A7D8F2C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942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9B0A-A598-4450-BF2C-F290415DC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AF03F-668C-454E-9C53-24C22C862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B1A20-3FCE-4D60-997E-CF9C17A92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31C6-F1B3-48DC-AE03-ECBEF29D3D86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0F9C2-4F3D-419D-A8CC-FC71593C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BE9DA-9E9A-403A-802B-2123CBD3F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1BE0E-72BE-407E-8712-72A7D8F2C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42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E8D7E-02EC-4A70-B205-5BE255F4E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54162-84F4-49AA-B1C0-B9AB7E33C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AA080-5969-4AE3-AA20-A09EABE0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31C6-F1B3-48DC-AE03-ECBEF29D3D86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4873F-D504-4818-9219-E50FA74A8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A455A-1F88-4A58-A44B-6D8747E13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1BE0E-72BE-407E-8712-72A7D8F2C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48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E16AB-D093-4247-BA4B-FE52B149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F2037-CC59-4870-9076-D79BCDF8E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E108B-A252-4597-A3D0-1CC55626A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9A672-0142-4B6B-A230-D5184026C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31C6-F1B3-48DC-AE03-ECBEF29D3D86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0F08E-47F4-44AA-9582-18C1B26F0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B4525-FE3B-4CD0-A73E-E28EF824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1BE0E-72BE-407E-8712-72A7D8F2C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442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2E57F-3F25-452B-AEBE-37CF55249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FBB35-AA31-492F-B8AE-E44D6C91D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03F31-A76F-4380-B4B5-2B6A8D7FD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E23797-B986-493C-B34C-2E118AE21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31E2D-7AEF-45CB-8418-5874AF4E3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2BF697-3BFA-4518-B697-17CF62AA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31C6-F1B3-48DC-AE03-ECBEF29D3D86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79E7A-EC62-43EE-B28E-25D0B60FE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4A8B2C-6B60-47C0-BFD2-CDE48E4B0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1BE0E-72BE-407E-8712-72A7D8F2C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775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0B2D3-3F42-4D52-B3E6-94F92803F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9F416-FB4F-4752-8A60-DDFFD830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31C6-F1B3-48DC-AE03-ECBEF29D3D86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B12F1F-CB34-4061-A1E9-ACA9C0ED9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12BA58-8550-4FD0-AF51-F247AB009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1BE0E-72BE-407E-8712-72A7D8F2C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162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199813-19AA-4AA2-8F76-45243E611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31C6-F1B3-48DC-AE03-ECBEF29D3D86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B5B164-26CB-4AED-B17E-19C5FEAD9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81CB3-6EA0-41F8-99D2-752B839F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1BE0E-72BE-407E-8712-72A7D8F2C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101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00D6C-E65D-4A6D-9A6A-98B6E94E6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0C2A6-F353-4BFF-9A5C-8BDE47740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A3EE9-79AD-4500-AE42-8A7538B14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4E0B4-8743-487D-A64A-950AC316F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31C6-F1B3-48DC-AE03-ECBEF29D3D86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A9898-C66C-435B-8F3D-538DD2C07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6BEDA-5898-4BD4-9981-2D2A1D219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1BE0E-72BE-407E-8712-72A7D8F2C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82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C055E-6687-4BB1-A950-1426DE56D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EF67FD-1BC4-4B43-812A-F18D83048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CAC5A-65B3-4B80-BF8E-08F8BB3FD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590AF-2A71-481A-9DDF-5D5164169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31C6-F1B3-48DC-AE03-ECBEF29D3D86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A5974-D558-4BDA-93CA-BAC060A2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5008D-A26F-4AB5-8A5C-1E135C8B5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1BE0E-72BE-407E-8712-72A7D8F2C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83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57F962-BABA-4A16-A7DA-D02A7B20E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2A7DF-6979-479E-BD72-887480789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61D2C-2060-482F-BF60-3DCC65418B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C31C6-F1B3-48DC-AE03-ECBEF29D3D86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6F91F-2145-4333-8153-B1F956B40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365C5-4A1F-4273-BE0D-2C709642E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1BE0E-72BE-407E-8712-72A7D8F2C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39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E20DD-C2D5-430A-982D-B2DBAA4D87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2-DG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39774-B851-47C1-9A42-23B4523237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354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FA6B3-52A7-4A66-A62F-7D18D3799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2 DEOXY-D-GLUCOSE:</a:t>
            </a:r>
            <a:br>
              <a:rPr lang="en-US" sz="4000" b="1" dirty="0"/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8A1D1E-07AD-4D38-8FAF-4FE252F4CCF5}"/>
              </a:ext>
            </a:extLst>
          </p:cNvPr>
          <p:cNvSpPr txBox="1"/>
          <p:nvPr/>
        </p:nvSpPr>
        <p:spPr>
          <a:xfrm>
            <a:off x="6837006" y="2057401"/>
            <a:ext cx="527412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2-DG</a:t>
            </a:r>
            <a:r>
              <a:rPr lang="en-US" sz="1800" dirty="0"/>
              <a:t> 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Used in cancer treatment like prostate cancer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Works by inhibiting glycolysis by formation of 2-DG6P,inhibit hexokinase and cause cell death.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Tritium,carbon14-lab research in animal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Covid,reduces</a:t>
            </a:r>
            <a:r>
              <a:rPr lang="en-US" sz="1800" dirty="0"/>
              <a:t> oxygen demand-DRDO with Dr Reddy.</a:t>
            </a:r>
            <a:r>
              <a:rPr lang="en-US" sz="1800" b="1" dirty="0">
                <a:solidFill>
                  <a:srgbClr val="FF0000"/>
                </a:solidFill>
              </a:rPr>
              <a:t>DCGI-7 May 2021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PITFALLS: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Lack of access to data from clinical trial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Phase 3 only 220 </a:t>
            </a:r>
            <a:r>
              <a:rPr lang="en-US" sz="1800" dirty="0" err="1"/>
              <a:t>participants,inadequate</a:t>
            </a:r>
            <a:r>
              <a:rPr lang="en-US" sz="1800" dirty="0"/>
              <a:t> sample size by US FDA(300-3000)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Lack of peer reviewed research papers</a:t>
            </a:r>
          </a:p>
          <a:p>
            <a:pPr marL="457200" indent="-457200">
              <a:buFont typeface="+mj-lt"/>
              <a:buAutoNum type="arabicPeriod"/>
            </a:pPr>
            <a:endParaRPr lang="en-US" sz="18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219D06-CF81-47E9-B3CA-B10335F9AD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59" b="13742"/>
          <a:stretch/>
        </p:blipFill>
        <p:spPr>
          <a:xfrm>
            <a:off x="1" y="0"/>
            <a:ext cx="58876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88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79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2-DG</vt:lpstr>
      <vt:lpstr>2 DEOXY-D-GLUCOSE: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2-DG</dc:title>
  <dc:creator>Aravinth Rajendran</dc:creator>
  <cp:lastModifiedBy>Aravinth Rajendran</cp:lastModifiedBy>
  <cp:revision>1</cp:revision>
  <dcterms:created xsi:type="dcterms:W3CDTF">2021-09-09T06:18:54Z</dcterms:created>
  <dcterms:modified xsi:type="dcterms:W3CDTF">2021-09-09T06:20:18Z</dcterms:modified>
</cp:coreProperties>
</file>