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58" r:id="rId6"/>
    <p:sldId id="273" r:id="rId7"/>
    <p:sldId id="259" r:id="rId8"/>
    <p:sldId id="260" r:id="rId9"/>
    <p:sldId id="281" r:id="rId10"/>
    <p:sldId id="261" r:id="rId11"/>
    <p:sldId id="262" r:id="rId12"/>
    <p:sldId id="274" r:id="rId13"/>
    <p:sldId id="263" r:id="rId14"/>
    <p:sldId id="264" r:id="rId15"/>
    <p:sldId id="266" r:id="rId16"/>
    <p:sldId id="275" r:id="rId17"/>
    <p:sldId id="276" r:id="rId18"/>
    <p:sldId id="267" r:id="rId19"/>
    <p:sldId id="268" r:id="rId20"/>
    <p:sldId id="269" r:id="rId21"/>
    <p:sldId id="279" r:id="rId22"/>
    <p:sldId id="280" r:id="rId23"/>
    <p:sldId id="277" r:id="rId24"/>
    <p:sldId id="278" r:id="rId25"/>
    <p:sldId id="284" r:id="rId26"/>
    <p:sldId id="283" r:id="rId27"/>
    <p:sldId id="282" r:id="rId28"/>
    <p:sldId id="285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5C26-3856-D24F-04F5-5C31A19C3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0EF23-0B1B-B64A-51E7-EBF48815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86B8-E5AA-830D-1B8A-A23A99C3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CC70-6279-D398-0AE3-692E0E02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405D-74C6-6266-0B77-CCA7D734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4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C492-E858-35A6-C7BC-3A5211FD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EF87-75FE-85FF-C3C0-3139D3ECE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2788-22BF-C906-011F-99BC9459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0A1D-10BB-648A-4100-0317D312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BA32-C397-A76E-63A0-B1004C05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C7558-8EE7-8008-DD43-15F797FF8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F879F-E44F-D63E-F10A-81536889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1A32-002C-800C-3590-E1E9DB90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8775-9519-7D5D-F982-D9ACB11F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9D56-A43D-2BAC-6919-55A5D2E9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48BB-C502-BDF5-C571-7FDFEE11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65A8-9138-DEF8-E52D-7E9D9E54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A34C-6D2D-5F22-4530-8BD1E152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A0BA-342A-4254-B94E-E1DE4781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FF49-CFFC-1E58-641E-70DF4FFB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B803-29E8-F162-99E0-1B692806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96A2-CEA4-4505-0307-64930AF0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CA95-4727-5938-F8B1-DAC095B2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85FC-54E8-94E6-2A34-AFA07B12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C10E-6810-EBBE-509A-238377CD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7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3F84-E9C8-C3C7-B47B-F77361E9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D692-CF4F-1CA1-B500-585E458CF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91F5B-58B9-7235-8A7F-BF09CC2E2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508CD-089B-7D70-1DCF-0346427F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4AE86-6AB2-A90C-0416-F45E3332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2A9A3-6933-F0BC-6F7A-E048C058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7357-3361-A203-B864-1D36A080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396B-E719-931C-3CB4-ADAD8011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31C8-C794-6248-D8A2-F15212E00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1E42A-3AC6-745E-501C-4E4CE936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38A5B-148E-024C-7C38-861DD6227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221B9-1FB4-6498-DB61-27091916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382B4-9EA4-D93F-4EE3-6E5E8106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16E14-B952-39E3-A842-22FBA1A0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2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ACB2-5DC7-1EA7-14E9-1B42CEFF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00295-CF2D-B391-5F6F-1D8B1AAD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A2A8D-0408-F7A6-808D-9A132FAD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044C1-C32D-660C-8029-82FEF5E3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3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4BA20-DDBD-EB92-5282-FF75C85C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19990-131E-577D-2CE8-EA4EAD1E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95F62-6CE6-BFA4-02F9-D83C941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1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5564-9FB8-E560-B95A-D96FB34D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F907-E17C-3A8E-C68A-21A638C8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B2242-A45E-4509-6371-899044141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AF4A0-C859-3435-3431-015C03CA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98CA5-C702-CD1D-0640-7C0D81FC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9FF8-F016-E63C-905F-775F5601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37BD-9D06-78C6-DBEB-C165A4E4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7A69B-4E7D-D3A7-ACE0-31009A8A8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5C73-BEF5-B350-4FC3-5208746AD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75F2D-0795-0CAA-06EB-7CBAB597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FDF3D-F80C-8FB2-6626-8320F539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AF039-2595-9AA5-B5D0-7230B48D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6BDBD-7B5D-A1DD-8A1F-8FCCA3E8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5ADA9-7AC9-2ACB-B788-934295FC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E76E-C19B-2B2B-56D2-0C1EAE984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A485-F866-4CB6-A6C8-C417C58077C8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B6502-3538-EFBD-0DE0-7394D1C26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85FF-ABBC-1679-AE5E-69B20BAA0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AF50-0346-46DA-9D06-EEFCACE0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7609-709A-7B52-C6E8-A5A3D61E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281" y="1868812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ANGIOTENSIN &amp; OTHER KININS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178883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27F7DB-5BEC-B528-6A97-B46FB53D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2" y="205273"/>
            <a:ext cx="11439331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0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BA2B4F-7D60-54B2-8F06-DBFDAF63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2" y="65313"/>
            <a:ext cx="11485985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7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6A140-E7B8-34E4-8991-6F97DC58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39" y="107302"/>
            <a:ext cx="7352522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2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1E889E-B069-D754-0B61-233AA2F2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21298"/>
            <a:ext cx="11868539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510EFF-0EA1-D259-B56C-CA373F76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4" y="0"/>
            <a:ext cx="11644604" cy="67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18013-44C4-B1C0-61A2-D4C7F926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2" y="177281"/>
            <a:ext cx="11383347" cy="66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675B4-09F9-A9B7-6D62-DE1937C6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9" y="158620"/>
            <a:ext cx="9685174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0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BDF8-8FB9-A097-017B-3ADEF882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METABOLISM OF KININS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B9984-43E2-C79B-3065-5E37AE90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2067"/>
            <a:ext cx="10003971" cy="50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0E815-01C8-E582-5FE0-F04F0326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1" y="93306"/>
            <a:ext cx="11653935" cy="67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E88EE1-CEB4-9892-E0C2-9E31DA46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130629"/>
            <a:ext cx="11653935" cy="66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3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1730B-7190-EA0F-CC60-D73A068E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04" y="54331"/>
            <a:ext cx="6391470" cy="67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13AA5F-8B22-2A17-33E4-58244BB8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1" y="158620"/>
            <a:ext cx="11560629" cy="66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623C2-9BC4-7B4E-29F3-DF6FB003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5" y="429208"/>
            <a:ext cx="9937101" cy="59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3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535DE-A366-654D-F8D3-32E62979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8" y="993710"/>
            <a:ext cx="10655559" cy="48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5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40F0-D908-B793-D3FA-960024EA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DRUGS AFFECTING KALLIKREIN-KININ SYSTEM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B3599-D0A0-24FB-32DB-6EC4F46D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1690688"/>
            <a:ext cx="9927771" cy="49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6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0BB87-5090-BDC2-96E7-90A3F8C0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8" y="387221"/>
            <a:ext cx="9974424" cy="60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53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956-F694-34CD-D7F9-1DF2E28A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" y="2389868"/>
            <a:ext cx="12033380" cy="1325563"/>
          </a:xfrm>
        </p:spPr>
        <p:txBody>
          <a:bodyPr/>
          <a:lstStyle/>
          <a:p>
            <a:r>
              <a:rPr lang="en-IN" b="1" dirty="0"/>
              <a:t>RELTIONSHIP BETWEEN ANGIOTENSIN &amp; BRADYKININ</a:t>
            </a:r>
          </a:p>
        </p:txBody>
      </p:sp>
    </p:spTree>
    <p:extLst>
      <p:ext uri="{BB962C8B-B14F-4D97-AF65-F5344CB8AC3E}">
        <p14:creationId xmlns:p14="http://schemas.microsoft.com/office/powerpoint/2010/main" val="116367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2BE4-7675-D3A1-0CE1-D85847DD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SIDE EFFECT OF ACE INHIBITOR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5CBF440-C9BB-8504-03E8-3D20650C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15412"/>
            <a:ext cx="9753600" cy="45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136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5CB07DC-A946-967B-3967-D668EE990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35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168E7D-EE61-F7A1-CC04-84B80304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5" y="231111"/>
            <a:ext cx="10347648" cy="63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58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84E5D-FF97-08F6-C2F2-67F4DE8D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934"/>
            <a:ext cx="11308702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FB9C99-910F-73FE-CCDA-281048E6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158620"/>
            <a:ext cx="10944808" cy="66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EE95F-DE24-8ECF-77DF-74348D9D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1" y="251927"/>
            <a:ext cx="10161037" cy="63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CDEDD9-29F7-E773-1CFB-0DAC72FC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" y="186612"/>
            <a:ext cx="11495314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5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E14A-D754-7954-1C60-5950EF13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89" y="158620"/>
            <a:ext cx="7931021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570521-CDF6-FB41-16D7-A5A81C58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-1"/>
            <a:ext cx="11719249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B8563-3168-167D-26D5-184E14A8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111966"/>
            <a:ext cx="11588620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51E81-7748-B2FD-74AC-83F657F6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2" y="261258"/>
            <a:ext cx="10562253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</Words>
  <Application>Microsoft Office PowerPoint</Application>
  <PresentationFormat>Widescreen</PresentationFormat>
  <Paragraphs>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ANGIOTENSIN &amp; OTHER KININS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METABOLISM OF KININS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DRUGS AFFECTING KALLIKREIN-KININ SYSTEM</vt:lpstr>
      <vt:lpstr>PowerPoint Presentation</vt:lpstr>
      <vt:lpstr>RELTIONSHIP BETWEEN ANGIOTENSIN &amp; BRADYKININ</vt:lpstr>
      <vt:lpstr>           SIDE EFFECT OF ACE INHIBITOR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ANGIOTENSIN &amp; OTHER KININS</dc:title>
  <dc:creator>Aravinth Rajendran</dc:creator>
  <cp:lastModifiedBy>Aravinth Rajendran</cp:lastModifiedBy>
  <cp:revision>24</cp:revision>
  <dcterms:created xsi:type="dcterms:W3CDTF">2022-06-21T13:45:34Z</dcterms:created>
  <dcterms:modified xsi:type="dcterms:W3CDTF">2022-06-22T06:00:57Z</dcterms:modified>
</cp:coreProperties>
</file>