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762B-4E9D-458C-91C6-75FE676D4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1FF7A-8361-4C78-9721-AD438B171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CD4E-06D9-4BDF-8415-C66C7D8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3EA3-860C-4537-A347-E880F725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721D-4C69-4762-A19D-0FCD801A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4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6AC9-3171-4066-BACD-3DDA3E29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06F8A-A383-433C-B073-EEFB43C7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B20E-0644-4AD4-A17C-D41CC208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E676-DED2-415E-AB32-C0565FF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A559-8217-4986-808D-5F88078E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4BB9B-7ACD-4117-957C-504BEE025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BA1B3-BC93-4C54-8C5D-003FA4AB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12D2-2AA8-4BBD-9768-D41A259B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9F92-8654-4679-91E5-30038774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A8CD-0CEA-41EA-9649-A092628C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8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A88D-AEB6-4F0B-841D-EC27951D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31FD-D743-46CC-8062-2191A1BE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FC8A-0D66-4BBC-9FD3-866E0924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EE0C-366A-44D1-81FE-8ADF7C5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7148-3C76-4F97-9120-C51F254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16BA-AC78-4DE9-87CE-39220A2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6993-5DDF-45CB-A8CD-318025EF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491F-DE4D-4276-BF34-9820FCBB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7DC6-DE4F-45BC-A78E-B2665915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BE26-83AE-463C-A694-4D0A7C9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5E89-186C-4057-9F25-2BB994BB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677D-AA9D-424F-B637-CD8400B1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B5209-5B25-4F90-9F41-F5D384BF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0D70-360F-47A2-8B0C-D00431C2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9EB7-28C3-4994-81C6-2D119399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90309-BBA7-490F-855E-423DF63C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9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A56E-8B46-4CFC-ADD0-9BE89494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4BDC-24C9-48CF-9FF7-D9EB692F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C3869-16B3-4CCE-B2D8-3C31DA63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F9E2E-5778-4672-9E0B-BACCD6582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F2CB-6465-46B8-9D0E-2DD5B19B1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CA9A3-071A-446F-A4F7-91A82A25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CE5D4-508C-4D2E-851D-2F8795FA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387B3-BA0B-4F97-AAA0-EA4A1EAA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2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F62B-C234-481A-AF44-3171AA0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F0643-E79F-4098-AB3B-CBBA41E2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DB9B-2E72-460D-821D-7BD79EF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DFA04-12B5-4FDB-8621-3503D79C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122EA-1282-42A8-921A-543DCEBD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9B8BF-B2B0-458C-9ABD-41E39629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D245B-00C4-45B3-8EB0-5B591E2B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861-6B03-4F1A-BC04-4D675D59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6E96-7DBC-46BA-876A-5AE618AB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EF479-C4AB-464E-98F6-98781F10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4B2AD-053F-427F-8282-51E835CB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E099-A5D9-4B71-8A17-1DD3CECD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CFAED-2712-42EA-AAE4-D17C8C80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6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7022-9B73-4C7B-8015-35916222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40206-80CB-48AC-B996-4473CC8AB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3625F-E9CE-44E0-86DC-960F88449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21AD-74C1-407D-A09A-9560EECA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FA95-22AB-4C39-A3D5-0DE53668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9C1C-7867-4422-969D-1FEAAD48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1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0D5EF-DD70-452A-86C5-EE2B0661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41EE6-7EEB-47D4-87B6-B3E6A402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DB33-3675-4380-A20F-1641C7CC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B435-6581-4B71-A7F1-D5D7A43FAFFC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D33D-03E7-446A-8A17-FB827F23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822E-84F3-4E8E-928A-599F18F03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E132-CA67-45B8-9784-1CE3C3F60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5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8304-DEC9-4EC6-9849-F84E0C97B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DOSAGE CALCULATION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B7739-533F-4D42-8F00-2F9685EAB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SUM NO 5 TO 10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384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7E41-348D-498D-AD81-D4EC403A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  Concentration  Infusion                     =    0.1 units/ kg/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116455" algn="l"/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	                                         =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units /kg/min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116455" algn="l"/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	                                             60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Insulin  Present /ml                                             =    40 units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   To  Be   Infused                                    =   250  ml  Of  Normal Saline 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Concentration   Of   Insulin   In  Solution/ ml  = 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 units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  250 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   0. 16 units/ml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Rate  In Drops/ min                              =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 X  70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= 0.73  ml                ( 1 ml = 20 drops)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 60 X 0.16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=     0.73 ml  X  20  Drops =  15 Drops/min.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8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2A80-0929-425C-B63C-3F161A2E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CALCULATION  8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52D0-0D42-4470-B5F3-DD81A693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 Dose  Of Amikacin  In A 40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yrs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Old Female  With Weight  55 kg  Having Impaired Renal Function &amp; Serum  Creatinine  2.1 mg/L , While The Normal Dose Of  Amikacin Is 15mg/kg/day.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4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0B75-8C24-46BE-A2F7-AEF9C303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852256"/>
            <a:ext cx="10998693" cy="532470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For Calculating Dose In Renal  Dysfunction  Is 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34061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  In  Renal  Dysfunction ( RD)        =      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 Dose   X   CL </a:t>
            </a:r>
            <a:r>
              <a:rPr lang="en-US" sz="2400" b="1" u="sng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340610" algn="l"/>
              </a:tabLst>
            </a:pPr>
            <a:r>
              <a:rPr lang="en-US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CL</a:t>
            </a:r>
            <a:r>
              <a:rPr lang="en-US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Normal )	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48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7B9D-9F7B-45ED-A878-E641CA7B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5919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 For Calculating  Creatinine  Clearance  In Female  :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Creatinine   Clearance    In  Women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=       </a:t>
            </a:r>
            <a:r>
              <a:rPr lang="en-US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0.85   X    [ 140 -- age In </a:t>
            </a:r>
            <a:r>
              <a:rPr lang="en-US" sz="72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yrs</a:t>
            </a:r>
            <a:r>
              <a:rPr lang="en-US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]   X  Body </a:t>
            </a:r>
            <a:r>
              <a:rPr lang="en-US" sz="72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	</a:t>
            </a:r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   X    Serum  Creatinine  Conc mg/L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=       </a:t>
            </a:r>
            <a:r>
              <a:rPr lang="en-US" sz="7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0.85  X  [ 140 – 40 ]    X  55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                             72  X  2.1 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                    =         </a:t>
            </a:r>
            <a:r>
              <a:rPr lang="en-US" sz="7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4675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                              151.2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Creatinine  Clearance  	                       =        30. 92 ml/ min 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Dose  Of Amikacin   Needed                       =        </a:t>
            </a:r>
            <a:r>
              <a:rPr lang="en-US" sz="7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mg  X  30.92  ml/min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                              120ml/min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    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      </a:t>
            </a:r>
            <a:r>
              <a:rPr lang="en-US" sz="7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463.8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                                       120</a:t>
            </a: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        4  mg/kg/day (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Dose  Of  Amikacin  Needed  4 mg/kg/day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58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9624-7F47-42DD-BB04-6D87D018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CALCULATION  9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7799-39F1-4685-AAEC-9163AFAB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 The Clearance (CL )  &amp; The Volume Of Distribution (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Of  Chloroquine  Are  0.75 L/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/Kg  &amp;200  L/Kg Respectively  , What Will Be The Half-life Of The Drug ?. How  long Will  It  Take For The Drug To Achieve   Steady  State  On Repeated  Dosing ?.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08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3013-B63C-4CC9-833A-AE1CFEA5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Clearance     (CL)                               =   0.75  L/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/Kg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Volume  Of  Distribution  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       =   200 L/Kg 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Plasma  Half Life  (t ½ )      =  0.693   X  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CL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                                             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 0.693   X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   0.75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=   0.693     X  267      =  185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      t 1/2                    =   7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17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Taken  To Achieve Steady State Conc         =     5 x t ½      = 5 X  185  =   925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				                 =   38  Days  &amp; 13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93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CD95-9113-4221-BC25-EBCFC371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CALCULATION  10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74C0-7E9D-442F-886A-41506A35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  <a:tabLst>
                <a:tab pos="127381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Calculate  The  IV  Loading  Dose &amp; Maintenance Dose  Of  Theophylline  For  A Woman    With 6o kg   Weight  Suffering From   Acute  Severe bronchial  Asthma.  A Target plasma  Theophylline  Concentration  Of  10mg/L  Is Desired For  Relief .  The  Clearance  &amp; Volume Of Distribution  Of Theophylline  Are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0.04L/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 kg   &amp;  O.5 L/Kg  Respectively.   What Would Be The Oral Maintenance Dose In The Same Person  If   Bioavailability By Oral   Route  is  70%  ?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53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73F3-682E-4CC3-828F-484ACA8D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Bioavailability   By    IV                          =   100 %     =   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Clearance      (CL )                           =   0.04 L 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/KG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CL    For   60 kg 		           =    0.04   X   60Kg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           =    2.4   L 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60 Kg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Volume  Of  Distribution  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                        =   0.5  L/Kg          =    30 L/60 Kg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Target  Plasma  Conc         ( Tc )                         =   10 mg/L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04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2628-3215-404F-B266-81BA0F13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IV     Loading    Dose               =  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 Plasma  Conc  X  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 	    Bioavailability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					    = 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mg      X     30 L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					              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   =       300 mg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IV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 Dose              =     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 Plasma  Conc    X   CL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   Bioavailability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  =    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mg     X   2.4  L/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  =         24  mg 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Oral   Maintenance  Dose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  =   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mg    X    2.4  L/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12738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   0.7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					   =        34 mg/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63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2FE3-63FE-49C5-92D8-DAC048B2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235930"/>
          </a:xfrm>
        </p:spPr>
        <p:txBody>
          <a:bodyPr>
            <a:normAutofit fontScale="25000" lnSpcReduction="20000"/>
          </a:bodyPr>
          <a:lstStyle/>
          <a:p>
            <a:pPr marL="457200" lvl="1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6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CALCULATION   5</a:t>
            </a:r>
            <a:endParaRPr lang="en-IN" sz="26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9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Normal  Saline  Infusion  Of  500 ml  Is  Administered  At The Rate Of  40 Drops/ min . How Long Will It  Last ?.</a:t>
            </a:r>
            <a:endParaRPr lang="en-IN" sz="19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F50B-814C-4BC5-9D48-C56A410D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70517"/>
            <a:ext cx="11904954" cy="570644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Rate  if Only  Volume Of The Drug  Given 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 Rate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( Drops/Min ) =       </a:t>
            </a:r>
            <a:r>
              <a:rPr lang="en-US" sz="2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  Of  The  Fluid  X20  Drops  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( 1ml = 20 Drops)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Duration   In  Minutes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019F-B11A-413A-B298-F0312B00D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 / Min	   =     </a:t>
            </a:r>
            <a:r>
              <a:rPr lang="en-US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 X  20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?  In  Min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   In  Min  =   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  X   20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40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=   250 Min   =  4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mins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 Infusion  Will  Last  For  4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hrs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10 mins.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3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EFBF-C9A4-49A1-8A24-C78CE28F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CALCULATION   6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CDFD-2E70-4EFD-B7D8-3EC41051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 The  Infusion  Of  Dopamine  In Drops/min  For A Patient  Weighing  60 kg  Suffering  From Cardiogenic  Shock . The Required  Therapeutic  Dose  Is  5 mcg /kg/min. The Drug Is Available  As  40 mg/  ml   In  5ml  Ampoule &amp; It Should Be  Delivered Through  245 ml  Of  Normal Saline.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2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F765-47D4-4EB6-8314-DDE8C3FA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Rate  If  Conc  Of  The  Drug  &amp;  volume  Given 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40CC-8851-402B-9996-97BD726A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62" y="2183908"/>
            <a:ext cx="11522476" cy="175777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 Rate ( Drops/ mt )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 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 Concentration  infusion   X   Body </a:t>
            </a:r>
            <a:r>
              <a:rPr lang="en-US" sz="24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kg</a:t>
            </a:r>
            <a:r>
              <a:rPr lang="en-IN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Conc  Of  Drug  In Solution ( mcg/ml )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494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5AAE-8F05-4A78-A918-B39B9CE9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  Concentration  Infusion                 =    5 mcg/kg/min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Dopamine  Present  In   5ml  Ampoule        =    40 X  5 =  200 mg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   To  Be   Infused                                =    245  +  5 = 250  ml  Of  Normal Saline 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Concentration   Of   Drug  In  Solution/ ml  = 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 mg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250 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   0. 8 mg     =   800 mcg/ml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Rate  In Drops/ min                        =    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X  60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=   0.375  ml                ( 1 ml = 20 drops)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800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=     0.375 ml  X  20  Drops =  8 Drops/min.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 Rate  Of  Dopamine   Is  8  drops/min.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B352-C244-48E7-AFAC-8C8F69B1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CALCULATION   7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C988-6BDA-484B-8516-410F4331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 Infusion  Rate  Of  Insulin  In Drops/Min   For  A Patient  Weighing  70 kg  Suffering From  Diabetic keto Acidosis. Required  Therapeutic  Dose  Is  0.1  units/kg/hr. The Given Vial Contains 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 units/ml. The Drug Should Be Delivered  Through  250 ml  Of Normal Saline.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234061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145EE-04E1-4A8C-9450-94213452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25625"/>
            <a:ext cx="11629748" cy="43513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23406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Infusion   Rate ( Drops/ mt )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  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Desired  Concentration  infusion   X   Body </a:t>
            </a:r>
            <a:r>
              <a:rPr lang="en-US" sz="24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Wt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kg</a:t>
            </a:r>
            <a:r>
              <a:rPr lang="en-IN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Conc  Of  Drug  In Solution ( mcg/ml )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997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1182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DOSAGE CALCULATION</vt:lpstr>
      <vt:lpstr>PowerPoint Presentation</vt:lpstr>
      <vt:lpstr>PowerPoint Presentation</vt:lpstr>
      <vt:lpstr>PowerPoint Presentation</vt:lpstr>
      <vt:lpstr>             CALCULATION   6 </vt:lpstr>
      <vt:lpstr>Infusion  Rate  If  Conc  Of  The  Drug  &amp;  volume  Given : </vt:lpstr>
      <vt:lpstr>PowerPoint Presentation</vt:lpstr>
      <vt:lpstr>            CALCULATION   7 </vt:lpstr>
      <vt:lpstr>PowerPoint Presentation</vt:lpstr>
      <vt:lpstr>PowerPoint Presentation</vt:lpstr>
      <vt:lpstr>          CALCULATION  8 </vt:lpstr>
      <vt:lpstr>PowerPoint Presentation</vt:lpstr>
      <vt:lpstr>PowerPoint Presentation</vt:lpstr>
      <vt:lpstr>                CALCULATION  9 </vt:lpstr>
      <vt:lpstr>PowerPoint Presentation</vt:lpstr>
      <vt:lpstr>         CALCULATION  10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DOSAGE CALCULATION</dc:title>
  <dc:creator>Aravinth Rajendran</dc:creator>
  <cp:lastModifiedBy>Aravinth Rajendran</cp:lastModifiedBy>
  <cp:revision>20</cp:revision>
  <dcterms:created xsi:type="dcterms:W3CDTF">2021-12-10T09:38:36Z</dcterms:created>
  <dcterms:modified xsi:type="dcterms:W3CDTF">2022-05-23T11:20:02Z</dcterms:modified>
</cp:coreProperties>
</file>