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591D-9649-477A-AFB8-7046A8DFF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D0993-29FB-41DE-A8F3-39DD9F1EF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44972-BAFC-4AB6-9CF9-BA558E261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6093-CDC2-4938-A244-55EFABB2B0BE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D9527-4371-483F-9DB6-C478F3FFA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44A32-8C2C-462D-966F-4AE648A2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7AD0-3D6A-4AF4-9968-D7B36A937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01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AED0-4A74-44D6-8349-BCDDB70B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4770E-303D-498B-9630-8B17F7BC5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7EA17-5B71-4596-82A3-F707ADFD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6093-CDC2-4938-A244-55EFABB2B0BE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4A556-184B-49B6-A1EA-21B21928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9B06A-B1A4-49AF-9B0F-E9887AAC5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7AD0-3D6A-4AF4-9968-D7B36A937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60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40BCA-7992-44F2-9986-10DD9714E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49012-09EE-474C-87DD-12F55C67F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4ED7D-0A60-4C2B-B54B-8F6EC99BA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6093-CDC2-4938-A244-55EFABB2B0BE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BA0BB-3D7F-49B2-8A88-5F61D533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2A720-0CEB-42AE-A452-665C1BE2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7AD0-3D6A-4AF4-9968-D7B36A937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81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9D83-C65C-4C1C-BDDF-3F5EEC5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5879B-C96A-4BF8-AE5E-964B8F195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DCFE6-5D8D-4B51-926E-F315AE9B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6093-CDC2-4938-A244-55EFABB2B0BE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2B675-499C-4E6E-8824-87E910EC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9B62A-DF72-44F8-97A1-E1379841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7AD0-3D6A-4AF4-9968-D7B36A937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2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9065-0152-42FD-AA13-018A5307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15BE5-0598-4AD8-B675-67C244BB9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01654-9270-45C5-AECF-EB6681BD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6093-CDC2-4938-A244-55EFABB2B0BE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19696-61F8-42A9-9D71-6BA15116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F7BAD-BC94-4FFF-BDBE-1AFC3512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7AD0-3D6A-4AF4-9968-D7B36A937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22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51EC-3A39-4320-96DE-A8EEFFD5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C6B6B-C162-4F7C-B332-882BB1CB8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2E0C2-61F2-4B36-87FE-B0744C64D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8983B-63BB-4C2C-981C-26FD4959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6093-CDC2-4938-A244-55EFABB2B0BE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05B4F-DE1F-4105-999B-239FCC1F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B88E6-097A-4F88-ACD8-10E5D552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7AD0-3D6A-4AF4-9968-D7B36A937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6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F12A-3CCC-4F66-91A1-DEB479896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A62F4-23A7-43C0-8249-17172377E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48275-8C5F-4A44-8D5E-ABD056703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1A7EF5-A3A5-4A3B-B22B-3E8A4D12B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879B7-B85D-43DC-AA35-68D0FD8BE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CD538B-57BE-4FAA-B169-DD99DD80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6093-CDC2-4938-A244-55EFABB2B0BE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12A261-AD58-4568-A022-F5939574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0CB554-2CB5-4322-8512-53E2CAD3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7AD0-3D6A-4AF4-9968-D7B36A937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47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BBFFB-C907-4DD3-BE9F-9BD57CF4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187E3-C09E-4032-9A79-978B2A16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6093-CDC2-4938-A244-55EFABB2B0BE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2A51A-E24E-4894-B731-391AA62DC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77037-C152-445C-8269-E0D020A6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7AD0-3D6A-4AF4-9968-D7B36A937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12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C9437A-5A1D-4513-BAB5-AA5B9EBE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6093-CDC2-4938-A244-55EFABB2B0BE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9EDD5-3DF4-4CDC-BA71-363ECF32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A03FB-E7CF-4566-880E-116E51166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7AD0-3D6A-4AF4-9968-D7B36A937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738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135D-203E-4E17-B571-5FDE3471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19515-4C27-4908-BADB-51FEEC5AC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9CFA8-FC50-461D-BF52-1F538713B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BE981-46CF-4FD4-AE56-F5ACF7AC9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6093-CDC2-4938-A244-55EFABB2B0BE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5AA68-5454-4824-9845-CCA8DEC7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C0AE0-40A1-45D7-BC4E-7C1BF7A8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7AD0-3D6A-4AF4-9968-D7B36A937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87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B44C5-BD2B-4C9A-A06D-DEE68A3E9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36F7B-148A-45D4-B760-07C07F85E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450F4-F9B3-4D93-AED2-3824ADDF5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74BB8-C122-4FBD-A714-DBC30295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6093-CDC2-4938-A244-55EFABB2B0BE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416F2-4E01-4807-9A80-FFF19368E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74B03-84E1-49BE-B6C5-FB4B94CA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7AD0-3D6A-4AF4-9968-D7B36A937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74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9897E0-BF52-444C-BC75-BA53B81A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81DA6-FB4A-4346-87EF-905524073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7DACF-CF48-4E05-B373-23639F6C9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46093-CDC2-4938-A244-55EFABB2B0BE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9AE2F-16E0-49A3-979E-796320218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30A76-4D64-4EA1-B395-94901A45B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57AD0-3D6A-4AF4-9968-D7B36A937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92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4058-A7A4-4DD1-B762-FE7EED2868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JOURNAL CLUB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27319-ED17-4A8F-A4A3-B7304CC3D7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DR.G.AARTHIPRIYANKA</a:t>
            </a:r>
          </a:p>
          <a:p>
            <a:r>
              <a:rPr lang="en-US" dirty="0"/>
              <a:t>POST GRADUATE </a:t>
            </a:r>
          </a:p>
          <a:p>
            <a:r>
              <a:rPr lang="en-US" dirty="0"/>
              <a:t>DEPARTMENT OF PHARMACOLOGY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352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9496-1056-4E30-889C-A237A0E4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CD01E-1789-4A94-B125-840AEE890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318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JOURNAL CLUB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 CLUB</dc:title>
  <dc:creator>Aravinth Rajendran</dc:creator>
  <cp:lastModifiedBy>Aravinth Rajendran</cp:lastModifiedBy>
  <cp:revision>1</cp:revision>
  <dcterms:created xsi:type="dcterms:W3CDTF">2022-02-08T10:20:17Z</dcterms:created>
  <dcterms:modified xsi:type="dcterms:W3CDTF">2022-02-08T10:20:18Z</dcterms:modified>
</cp:coreProperties>
</file>