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CB4D0-FD82-49A6-A2C6-98BD37F87BC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C5D2-A845-B709-BF30-4CE9CF038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BCBCA-63D7-9509-DB3C-2DDF0EBE1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51F6-7548-472A-F370-F9B7A2E5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37C-2F99-AE8E-730B-AD76BF81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FC07-C8AF-DBBF-3D45-1B667ACF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3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0DC6-4177-0E4D-6E71-A72748C6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AEE8C-FC0D-6C3D-FC96-848F23A0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7620-A7D2-3B63-FE3A-A62E787E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7C6A-C9A4-FEDB-B1C2-8A88B9D2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CB53-50BF-F9EE-6508-96EC4EB5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677DA-1FEC-5708-D8C5-3A78D7F31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08F13-2F03-9DA4-78D1-DEFC5FE0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501E-3B77-EED7-9CDC-A66216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3608-E45A-48F4-65F2-DCE7083A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68BE-1424-4223-78CA-A758787A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8789-F6A8-0EF8-F0EA-1FBA5EBE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B47E-9F8D-8D09-8681-6FBDE3EF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B48F0-7B61-F91F-28A0-D1CAC8A7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39D9-6A51-7EEE-5AC1-F2986E14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6666-C60D-0C3B-C7FF-E4DB53E7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4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3C6E-63C3-43C7-CA0E-F901ABFC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7833-8246-5171-F18F-7027F3B7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5552-9D14-5851-97AF-9A801C55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BF18-3EBE-ADEA-A542-1D149380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5648-4F0F-BEC4-6129-6A82A818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9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D942-D116-9E5F-5AA9-E6C145DA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AE98-2D58-47A0-FB07-B842EE8A1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A8870-A0E9-BF67-D499-217475C0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92698-24B7-B6C4-A427-F6C27FC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8C55-E9E7-F516-3E14-5EC92FEA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9940-71D3-CEDE-948E-6FD9D2E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9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F268-AC2F-6FB9-A830-CA8EAC0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67619-C3C5-9A26-DF31-05B0D884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4AA6A-5F0B-E27E-375A-5B7EF07B7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FF78C-2F6F-5FE5-228D-FD31C822A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D316A-CE1B-4B59-E5CA-B3B57152C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4ED04-C9D8-34A8-602D-76EB5245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399B1-97F8-0418-2AFD-A18DEE96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82876-B0DD-F359-DA4B-12ECBB5C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D12E-63CE-5A7E-20B3-8756D057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A3046-D3DA-8616-D2F9-99D1C8D8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BB7FC-DF75-2071-9975-9B3D3B36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2DE9-2956-351F-2551-5402DA75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19CB1-A178-6B7A-8D2E-AF76B3BC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4306D-604E-7BA7-9FF1-F274986B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21B03-815A-65D3-7BED-DBCFBC48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6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6F7C-5ED4-C0F6-5DA8-C3A5F36F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9401-105D-3295-1C11-DEECB0D5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58A56-9D33-1724-D96A-4EB1F8937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1120C-8A93-FFE1-5F8D-7627D79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7E0DB-E111-93C7-121D-E428C442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DA749-3C26-D384-C565-1917A293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C8EE-D513-A33A-D6AB-5AC7AD6F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66BE3-3E96-B782-61BE-0749DE113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6821-2844-CBDD-7AFE-F2455BC6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E08E-33BC-CEF2-8478-C344E456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D94AB-CB47-60CC-C738-E1917165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AD255-BD6F-CC9C-8BB7-31292121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7631D-4C4B-F007-67EC-D3342B8A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07F3-8745-2BC8-3603-03F9292A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C909-3BC6-5CFE-E868-EAFBDF492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50F5-D8E9-4376-BB69-2C47654DFBC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16F7-5815-1E3F-A8D8-3EB7FEF2D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D7C9-687B-72F4-B666-99DD5C458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2EBF-52DC-4205-9E2F-20BD4EA88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A63E-9BDB-23E5-734B-56C00102B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EXAM-PHARMACOLOGY</a:t>
            </a:r>
            <a:br>
              <a:rPr lang="en-US" dirty="0"/>
            </a:br>
            <a:r>
              <a:rPr lang="en-US" dirty="0"/>
              <a:t>PAPER-I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87F8F-B44E-08D8-3525-B5E91838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 BATCH MBBS</a:t>
            </a:r>
          </a:p>
          <a:p>
            <a:r>
              <a:rPr lang="en-US" dirty="0"/>
              <a:t>08.08.2022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57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9586-FD6A-1D37-4D22-52F7110C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Anaphylactic shock can be treated with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Dopamine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Dobutamine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Adrenaline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 adrenaline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92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83B1-252B-6356-63C5-D8576244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 The anti psychotic agent with least extra pyramidal side effect is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Clozapine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Chlorpromazine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Haloperidol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Trifluoperazine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A442-D0C7-8096-B1D0-D0CDB87B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Drugs useful in chronic bronchial asthma in preventing an attack  but not useful in  acute attack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Salbutamol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Theophylline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Cromolyn sodium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Pentoxphylline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01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69A0-49CE-063A-B252-3F131067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Example for therapeutic synergism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L-Dopa+ Carbidopa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Dimercaprol+ Arsenic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Aluminium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hydrogel+ Tetracycline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Naloxone+ Morphine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83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103C-F491-5687-8380-90F29E37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Example for a pro drug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Levodopa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methyl dopa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Aspirin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Paracetamol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84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BCA3-3A15-9A38-94FA-77F601A7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Benzodiazepine derivative used as an anxiolytic agent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Meprobamate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Chloralhydrate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Alprazolam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Glutethemide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13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F6F6-63C0-5FA5-67CF-245EE719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Which of the following drug is an indirect thrombin inhibitor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  <a:tabLst>
                <a:tab pos="228600" algn="l"/>
                <a:tab pos="28575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Argatroban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Bivalirudin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Fondaparinux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Dabigatran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4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13DD-0E06-A0A4-C04F-4816C9A6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All are adverse effects of Captopril except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a)Hypokalemia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b) Loss of taste sensation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c) Dry cough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d) Angioneurotic edema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93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EF70-C524-0837-337C-790858A3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Potassium sparing diuretics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a) Hydrochlorothiazide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b) Bumetanide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c) Furosemide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d) Spironolactone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0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82B0-BF64-FFE2-B212-4C70A40E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The anticoagulant of choice in pregnancy is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a) Warfarin sodium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b) Heparin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c) Dicoumarol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d) Phenindione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7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5DAF-1566-4A95-9636-15312A65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SECTION- D        MCQ  				20X1=20			TIME: 20 Mins		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7B4B-708B-91D5-4903-7865D0B3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drug given as a Transdermal patch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Nitroglycerine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Clotrimazole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Whitfield ointment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Liniment of Turpentine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407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9260-01E7-F0F6-7E86-EA5F11DA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SSRI which is not associated with sexual dysfunction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a) Citalopram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b) Vilazodone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c) Escitalopram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d) Fluoxetine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07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DC89-5133-12F9-C4A5-BB029344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20. Agranulocytosis is the important adverse effect of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a) Clozapine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b) Olanzapine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c) Quetiapine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285750" algn="l"/>
              </a:tabLs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d) Aripiprazole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26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E55D-47A7-7557-F06E-801D31E7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All of the following drugs are teratogenic except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Warfarin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Carbamazepine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Captopril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58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5C99-BD0C-DFD3-D29D-79BE84A3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following drug used in the treatment of glaucoma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Tropicamide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Pilocarpine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Physostigmine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Timolol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77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532E-6DF9-71B3-7059-1E0BA84B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Which of the following drug has selective beta 2 agonistic activity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Salbutamol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Isoprenaline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Epinephrine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Ergotamine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63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8320-4605-0F6D-16A6-E18A3B3B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The anti epileptic used in both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grandmal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petitmal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epilepsy is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Ethosuximide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Sodium valproate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Gabapentin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Vigabatrin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93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9A0E-6BE7-4D5E-DF70-A656EFDF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Cholinesterase inhibitor used in the treatment of Myasthenia gravis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Acetylcholine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Eserine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Neostigmine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Nicotine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80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8DF6-A2D7-BDA4-492F-4A3B488A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General anesthetic which produces second gas effect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Nitrous oxide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Isoflurane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Halothane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00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8A2C-FB23-7BC9-972F-A5EF8FA8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Drug which can act by relieving preload and afterload in congestive cardiac failure therapy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Enalapril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Digoxin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Diuretic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Aspirin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8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401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MODEL EXAM-PHARMACOLOGY PAPER-I</vt:lpstr>
      <vt:lpstr>SECTION- D        MCQ      20X1=20   TIME: 20 Mins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EXAM-PHARMACOLOGY PAPER-I</dc:title>
  <dc:creator>Aravinth Rajendran</dc:creator>
  <cp:lastModifiedBy>Aravinth Rajendran</cp:lastModifiedBy>
  <cp:revision>19</cp:revision>
  <dcterms:created xsi:type="dcterms:W3CDTF">2022-08-08T02:22:51Z</dcterms:created>
  <dcterms:modified xsi:type="dcterms:W3CDTF">2022-08-08T04:38:15Z</dcterms:modified>
</cp:coreProperties>
</file>