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92D0-7423-34A0-C805-A23A2E71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38E1E-9F6B-EE87-8326-C35FE3B4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DA81-7DFA-23A7-0883-FB794643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0374-BE08-1490-F2BA-A3CD2A67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3CB5-DAC1-1BC6-3837-EDB5EB4F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8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9392-E384-F68A-74E4-99B9BA64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C562-7932-5DCA-1AE4-F25FEFC7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966D-271D-512F-9BB7-000A6E1E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D541-4E05-2972-9A1E-C656095F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F340-40F3-D915-8FBB-55A9B670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8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A26AE-04E5-3F69-5BDD-192F6BB0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A50FB-8977-21DF-82A2-D3287B47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C7BB-0ECC-9BE5-F25A-C995C600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1405-9A9D-576B-6844-6D88BAB7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5DCE-6D0F-52B1-CEC8-A1FB670E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9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6CA-25F1-27A6-64D5-060AE1E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CE8D-9B9E-0F13-6EB5-E0E5B0AF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CFCA-BCB3-F0C1-7D86-CD8668AA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DEFC-A34E-90CA-FAB7-19328545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8868-F874-1405-CF16-E1C6AD8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8B17-75A5-3474-31A7-BFC0397C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853A-62AA-2B64-9118-6E121108A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F422-3834-53CC-DCF2-9AC86A9B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B3C7-4976-2E71-6329-FD3BE02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BAEA-8288-D1A2-E0CF-A19282CF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3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7AF-1B30-E630-20C4-BE99DB4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A6E0-B34A-2B9A-91F1-DBC124575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A813-EF16-013B-5A4D-C87625CD8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6291-F5FF-0F63-74BB-ED276EF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91BE-4752-504D-73C1-F3482F77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AB8E-EB49-95F7-ED04-BD69BEA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0FE3-C2B1-8F45-4FC0-14B25F6E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37D4-E673-5F2E-2F89-885A79B9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745A-9FE0-4288-5144-7C5843FC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0FE65-6F87-F088-2AE2-29A08AFC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7CF68-44FE-48EF-198B-513C18771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F4531-2207-2E1A-1C38-E11013AC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55E5D-AA22-9577-0115-2EA075DA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B142E-51A6-6DE3-F30F-F48CCB78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AD3-FD61-2C2D-F8F8-50D9D39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65A45-8985-ACF3-E7DC-8FC0053B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CD3B-7D7B-865C-F4C9-CD1EC379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832E-655D-B052-E58E-9D1FC894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CA4B-8A2E-5ED1-0DD4-C76DFA49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13103-47CD-FD69-AA5F-64E3725B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91CAD-714E-D3AF-1FF9-07F36E1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F6A-AD44-84C7-0BB6-4060FB97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D080-803E-B9B5-7BD4-5274AA77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BB9D-438B-2502-9D00-305DBD9E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6CEE-A815-F1DC-21B6-728C94A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5E17-E546-A3D5-7DD7-EA9255E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BB1CD-71EA-1AB1-D858-49CA0F2A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676-B679-7DF4-CB90-8739B5C9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D28BB-9702-5C32-CD99-7FA460E7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83F9C-E07A-8883-40A2-E0884A3A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1FE9-699D-F8DA-FA98-0ED362A0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B39A-CD39-454A-7053-D0405637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264A-982B-B036-DEB1-FFB99D23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080D5-091A-0C6A-8F2A-E6C1E878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BE49-6604-3783-63A5-89945A16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B1A4E-875C-431B-40FD-E64E54435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EC6E-B470-40BD-A043-B47166AA97D5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C769-B07B-F9DD-5C44-F0B88865C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7AD3-522B-17A6-136A-EF108A0D8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7629-A669-4CB7-B734-DC8DA1F17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1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4407-89BF-B4DE-D149-3B3ED43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PHARMACOTHERAPY OF LEPROSY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80A3-33FF-BC3B-C710-64194E07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Dapsone</a:t>
            </a:r>
          </a:p>
          <a:p>
            <a:r>
              <a:rPr lang="en-US" dirty="0"/>
              <a:t>Rifampin</a:t>
            </a:r>
          </a:p>
          <a:p>
            <a:r>
              <a:rPr lang="en-US" dirty="0"/>
              <a:t>Clofazimine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1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5722-9FEF-AAEA-1495-FFF4C43F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DAPSONE – MECHANISM OF ACTION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BD7A4-8AFA-E1DC-EEAA-84369ED0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12" y="1838132"/>
            <a:ext cx="6223713" cy="4488024"/>
          </a:xfrm>
        </p:spPr>
      </p:pic>
    </p:spTree>
    <p:extLst>
      <p:ext uri="{BB962C8B-B14F-4D97-AF65-F5344CB8AC3E}">
        <p14:creationId xmlns:p14="http://schemas.microsoft.com/office/powerpoint/2010/main" val="214210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A173-462B-BCA7-98D7-43C612A7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DAPSONE - PHARMACOKINETICS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1F43-17C1-626A-5613-9A08BE0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 ½ - 20-30 h</a:t>
            </a:r>
          </a:p>
          <a:p>
            <a:r>
              <a:rPr lang="en-US" dirty="0"/>
              <a:t>N-Acetylation by NAT2</a:t>
            </a:r>
          </a:p>
          <a:p>
            <a:r>
              <a:rPr lang="en-US" dirty="0"/>
              <a:t>Excreted in urine.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71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1D6-180B-F902-CBBD-F4656AA4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576F-8DBE-7826-4B3E-961A9AF4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ADVERSE EFFECTS:</a:t>
            </a:r>
          </a:p>
          <a:p>
            <a:r>
              <a:rPr lang="en-US" dirty="0"/>
              <a:t>Hemolysis (200-300mg/day)</a:t>
            </a:r>
          </a:p>
          <a:p>
            <a:r>
              <a:rPr lang="en-US" dirty="0"/>
              <a:t>Methemoglobinemia</a:t>
            </a:r>
          </a:p>
          <a:p>
            <a:r>
              <a:rPr lang="en-US" dirty="0"/>
              <a:t>Reversible peripheral neuropathy</a:t>
            </a:r>
          </a:p>
          <a:p>
            <a:endParaRPr lang="en-US" dirty="0"/>
          </a:p>
          <a:p>
            <a:r>
              <a:rPr lang="en-US" dirty="0"/>
              <a:t>CONTRAINDICATION:</a:t>
            </a:r>
          </a:p>
          <a:p>
            <a:r>
              <a:rPr lang="en-US" dirty="0"/>
              <a:t>G6PD deficiency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00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78A-4395-01C7-CC08-F7CF4189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CLOFAZIMINE – MECHANISM OF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9179-35B4-BB28-09FF-9F2B39AC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Membrane disruption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Inhibition of microbial K+ transport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hydrogen peroxide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Interference with the bacterial electron transport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Efflux pump inhibition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5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B995-3DC9-FC85-C28A-88ADCDB1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CLOFAZIMINE - PHARMACOKINETICS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475E-A147-7E19-DCE9-E3F326FF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bioavailability – 45%-60%</a:t>
            </a:r>
          </a:p>
          <a:p>
            <a:r>
              <a:rPr lang="en-US" dirty="0"/>
              <a:t>Distributed into tissues – reddish black discoloration</a:t>
            </a:r>
          </a:p>
          <a:p>
            <a:r>
              <a:rPr lang="en-US" dirty="0"/>
              <a:t>Metabolized in the liver.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1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3A55-8725-E3FF-6266-F3A9C48B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CLOFAZIMINE – ADVERSE REACTIONS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97C2-E001-C782-F09F-AB5E26D6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 problems</a:t>
            </a:r>
          </a:p>
          <a:p>
            <a:r>
              <a:rPr lang="en-US" dirty="0"/>
              <a:t>Crystalline deposition</a:t>
            </a:r>
          </a:p>
          <a:p>
            <a:r>
              <a:rPr lang="en-US" dirty="0"/>
              <a:t>Body secretion/eye/skin discoloration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6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3BB-C0FA-4337-77C2-B4ABF110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– LEPROSY REGIMEN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DBBA-C72F-0742-720E-32887684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Paucibacillary therapy:</a:t>
            </a:r>
          </a:p>
          <a:p>
            <a:r>
              <a:rPr lang="en-US" dirty="0"/>
              <a:t>Rifampin – 600mg  once a month – 6 months</a:t>
            </a:r>
          </a:p>
          <a:p>
            <a:r>
              <a:rPr lang="en-US" dirty="0"/>
              <a:t>Dapsone – 100mg  Daily – 6 months</a:t>
            </a:r>
          </a:p>
          <a:p>
            <a:endParaRPr lang="en-US" dirty="0"/>
          </a:p>
          <a:p>
            <a:r>
              <a:rPr lang="en-US" dirty="0"/>
              <a:t>Multibacillary therapy:</a:t>
            </a:r>
          </a:p>
          <a:p>
            <a:r>
              <a:rPr lang="en-US" dirty="0"/>
              <a:t>Rifampin – 600mg  once a month</a:t>
            </a:r>
          </a:p>
          <a:p>
            <a:r>
              <a:rPr lang="en-US" dirty="0"/>
              <a:t>Dapsone – 100mg  Daily</a:t>
            </a:r>
          </a:p>
          <a:p>
            <a:r>
              <a:rPr lang="en-US" dirty="0"/>
              <a:t>Clofazimine – 300mg once a month, 50 mg daily </a:t>
            </a:r>
          </a:p>
          <a:p>
            <a:r>
              <a:rPr lang="en-US" dirty="0"/>
              <a:t>For 12 months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98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PHARMACOTHERAPY OF LEPROSY</vt:lpstr>
      <vt:lpstr>DAPSONE – MECHANISM OF ACTION</vt:lpstr>
      <vt:lpstr>DAPSONE - PHARMACOKINETICS</vt:lpstr>
      <vt:lpstr>DAPSONE </vt:lpstr>
      <vt:lpstr>CLOFAZIMINE – MECHANISM OF ACTION</vt:lpstr>
      <vt:lpstr>CLOFAZIMINE - PHARMACOKINETICS</vt:lpstr>
      <vt:lpstr>CLOFAZIMINE – ADVERSE REACTIONS</vt:lpstr>
      <vt:lpstr>WHO – LEPROSY REGIMEN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PHARMACOTHERAPY OF LEPROSY</dc:title>
  <dc:creator>Aravinth Rajendran</dc:creator>
  <cp:lastModifiedBy>Aravinth Rajendran</cp:lastModifiedBy>
  <cp:revision>1</cp:revision>
  <dcterms:created xsi:type="dcterms:W3CDTF">2022-08-01T06:06:14Z</dcterms:created>
  <dcterms:modified xsi:type="dcterms:W3CDTF">2022-08-01T06:08:24Z</dcterms:modified>
</cp:coreProperties>
</file>