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B933-DE86-4A0C-B2D5-6A6B80CAA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9CA2C-FD40-47EC-ABA2-542D26F8D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FD022-93F3-4B25-A9B1-D51991EC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92D9-EE05-46F6-B25A-BD1023B02D8B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E57D6-F5FF-491D-B185-B4BA8A75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7380-5489-4E43-92F4-382959D6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BBF-5A0C-49AF-BE8C-7DC988F8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1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AE9C-80B6-473D-9003-A00D7AF8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25267-F6AA-4308-9CAA-25F7A352D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D13D1-5AA0-4A5D-832C-5B0873B6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92D9-EE05-46F6-B25A-BD1023B02D8B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ECCD0-6D1D-4C67-A63E-133794D5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FE15-64D0-46BD-ADA1-3BA54A84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BBF-5A0C-49AF-BE8C-7DC988F8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1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3E2EF-B0D3-404F-9DFA-B4515717C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A3D42-329F-4390-BCEC-AC1971F50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24BA0-16DE-4BD3-8F50-2C71D4AE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92D9-EE05-46F6-B25A-BD1023B02D8B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2C11-999E-408A-AEDE-88E75F1E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EAC7F-1BA9-4A6C-BFC8-C5F9CA0E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BBF-5A0C-49AF-BE8C-7DC988F8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95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8115-544C-4415-A3CA-DCC49753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3BC09-4A6E-4483-8A74-06F02EFE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78B83-BC1C-487A-9218-E7519795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92D9-EE05-46F6-B25A-BD1023B02D8B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AF819-CE9F-4373-AA40-386404FF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ED988-EE91-4CFD-A042-86ED6731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BBF-5A0C-49AF-BE8C-7DC988F8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0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D250-CD60-46F3-853D-D9936E17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92392-D892-4679-B4D0-B09FA7DAA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5E789-842B-4E71-8140-C3B99A50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92D9-EE05-46F6-B25A-BD1023B02D8B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56D-469B-4C05-BDF9-A6407183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3AA4E-F187-4C13-9F96-48462408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BBF-5A0C-49AF-BE8C-7DC988F8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42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BF39-F5D8-4864-9256-71F97CF9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7680-4281-409F-A966-65F84573D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74149-7800-444B-92AF-0DDFFFB47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2EE0-BA29-4802-ADC4-582532D6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92D9-EE05-46F6-B25A-BD1023B02D8B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C9643-6B91-407C-8448-497DC95A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A19E-E66B-4471-B85E-2CF18104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BBF-5A0C-49AF-BE8C-7DC988F8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33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65DA-6222-427C-A4A3-DA672893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9D5E0-7570-4AD7-8CDD-7BD703D3E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35016-6838-49EB-9867-0515D89C5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1B492-67E3-4C28-83D7-4A79CDD99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48861-D933-4813-9B9B-2D4E8DED3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393E1-39D2-428C-B183-7CD9BC16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92D9-EE05-46F6-B25A-BD1023B02D8B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C1A2B-EBF0-4728-BE7D-0DA4CEF1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CE7F4-57E9-43C6-A5B3-D022B259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BBF-5A0C-49AF-BE8C-7DC988F8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93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97E0-61DA-4AFB-86D3-DA57BD5B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A671E-E6AD-4BCF-9E1D-479E910B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92D9-EE05-46F6-B25A-BD1023B02D8B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B6663-81CD-4127-AFE3-3348FAF8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E7189-885B-46D7-BC7F-5219E55C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BBF-5A0C-49AF-BE8C-7DC988F8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88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E48BE-72E1-4B98-95BE-51399694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92D9-EE05-46F6-B25A-BD1023B02D8B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2CC19-E904-43D8-B5D4-01EFB200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9A32B-9ECE-41EB-B98F-A88A213A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BBF-5A0C-49AF-BE8C-7DC988F8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51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0937-9165-4EE8-863C-BE6DD216B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119F6-701C-47B9-8CC2-6726668AC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B6A18-00FF-471A-B2D8-9EED63361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979C9-E2BB-4FE6-81AC-F9B98CB2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92D9-EE05-46F6-B25A-BD1023B02D8B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0E48A-FBA3-45BF-83A0-94D9A87E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5D83D-EED3-4FD9-A315-464240F7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BBF-5A0C-49AF-BE8C-7DC988F8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0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133C-1D19-420C-B47B-4B8AD665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7B774-96FB-4DD9-9EF1-4AA5E7E19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B44FF-2DE7-4779-B89E-D1A61A83A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CCC27-4934-422F-AB63-AF299288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92D9-EE05-46F6-B25A-BD1023B02D8B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5D6E5-6489-46A8-A39A-AA27D2A8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2F7E2-FE30-422C-BB0E-913E4E62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BBF-5A0C-49AF-BE8C-7DC988F8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4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A706E-65FC-4354-B952-C28EBD85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EBC1D-21A0-4D3A-8C80-99FECCE9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592E-5B6B-4283-B738-81D5B0CC3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092D9-EE05-46F6-B25A-BD1023B02D8B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B95E6-16A8-4CD8-BD86-1E2463D8E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85494-A506-4ABD-9DCC-7927AFC74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3ABBF-5A0C-49AF-BE8C-7DC988F8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B6F3-D22F-4FD0-B63A-861F626E3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PRACTICAL TEST</a:t>
            </a:r>
            <a:br>
              <a:rPr lang="en-IN" dirty="0"/>
            </a:br>
            <a:r>
              <a:rPr lang="en-IN" dirty="0"/>
              <a:t>20.4.2022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45F3F-38FA-4518-A79F-5794B73CE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2019 BATCH MBBS – B BATCH (114-150)</a:t>
            </a:r>
          </a:p>
          <a:p>
            <a:r>
              <a:rPr lang="en-IN" dirty="0"/>
              <a:t>TOTAL MARKS - 25</a:t>
            </a:r>
          </a:p>
        </p:txBody>
      </p:sp>
    </p:spTree>
    <p:extLst>
      <p:ext uri="{BB962C8B-B14F-4D97-AF65-F5344CB8AC3E}">
        <p14:creationId xmlns:p14="http://schemas.microsoft.com/office/powerpoint/2010/main" val="349061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E750-5C2D-48C0-86AE-1CC07779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41" y="0"/>
            <a:ext cx="10515600" cy="1325563"/>
          </a:xfrm>
        </p:spPr>
        <p:txBody>
          <a:bodyPr/>
          <a:lstStyle/>
          <a:p>
            <a:r>
              <a:rPr lang="en-IN" b="1" u="sng" dirty="0"/>
              <a:t>I.DRUG FORMULATION – 5 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BE663-54BB-4FD1-8341-C8A8E5AA2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041" y="1194317"/>
            <a:ext cx="11709918" cy="5187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dirty="0"/>
              <a:t>ENTERIC COATED TABLET-ASPIRIN</a:t>
            </a:r>
          </a:p>
          <a:p>
            <a:pPr marL="0" indent="0">
              <a:buNone/>
            </a:pPr>
            <a:r>
              <a:rPr lang="en-IN" sz="3200" dirty="0"/>
              <a:t>1.Identify the given dosage form. Define tablets.</a:t>
            </a:r>
          </a:p>
          <a:p>
            <a:pPr marL="0" indent="0">
              <a:buNone/>
            </a:pPr>
            <a:r>
              <a:rPr lang="en-IN" sz="3200" dirty="0"/>
              <a:t>2.Enumerate different types of tablets.</a:t>
            </a:r>
          </a:p>
          <a:p>
            <a:pPr marL="0" indent="0">
              <a:buNone/>
            </a:pPr>
            <a:r>
              <a:rPr lang="en-IN" sz="3200" dirty="0"/>
              <a:t>3.What are the advantages of </a:t>
            </a:r>
          </a:p>
          <a:p>
            <a:pPr marL="0" indent="0">
              <a:buNone/>
            </a:pPr>
            <a:r>
              <a:rPr lang="en-IN" sz="3200" dirty="0"/>
              <a:t>   enteric coated tablets? Give 2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8EBA0-3CE1-467D-B821-65E960445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25" y="870176"/>
            <a:ext cx="30384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48BE-F338-4A49-9DEB-49E84F8B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II.DRUG DELIVERY SYSTEM – 5 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61374-56A7-4E13-B6C7-8D912B13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94" y="1905000"/>
            <a:ext cx="10515600" cy="4351338"/>
          </a:xfrm>
        </p:spPr>
        <p:txBody>
          <a:bodyPr>
            <a:normAutofit/>
          </a:bodyPr>
          <a:lstStyle/>
          <a:p>
            <a:endParaRPr lang="en-IN" sz="4000" b="1" u="sng" dirty="0"/>
          </a:p>
          <a:p>
            <a:r>
              <a:rPr lang="en-IN" sz="4000" dirty="0"/>
              <a:t>1.Identify &amp; describe the DDS</a:t>
            </a:r>
          </a:p>
          <a:p>
            <a:r>
              <a:rPr lang="en-IN" sz="4000" dirty="0"/>
              <a:t>2.What are its advantages?</a:t>
            </a:r>
          </a:p>
          <a:p>
            <a:r>
              <a:rPr lang="en-IN" sz="4000" dirty="0"/>
              <a:t>3.What are its disadvantages?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BEF81-14F3-4226-AE34-D7B9B7C30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64400" y="1905000"/>
            <a:ext cx="45720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222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6082-CED2-4D8F-BB57-AD42B6A0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III.DRUG INTERACTIONS – 5 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B963-91F0-41EC-A898-7D75FDB7A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03" y="1825625"/>
            <a:ext cx="11560628" cy="435133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IN" sz="4000" dirty="0"/>
              <a:t>A 30 year old female, known epileptic was well controlled with sodium valproate. She was prescribed Ciprofloxacin with paracetamol for enteric fever. After 4 days she developed seizures.</a:t>
            </a:r>
          </a:p>
          <a:p>
            <a:pPr marL="0" indent="0">
              <a:buNone/>
            </a:pPr>
            <a:r>
              <a:rPr lang="en-IN" sz="4000" dirty="0"/>
              <a:t>      a) Comment on the possible drug interaction</a:t>
            </a:r>
          </a:p>
          <a:p>
            <a:pPr marL="0" indent="0">
              <a:buNone/>
            </a:pPr>
            <a:r>
              <a:rPr lang="en-IN" sz="4000" dirty="0"/>
              <a:t>      b) Name 2 drugs that precipitate seizures in epileptics</a:t>
            </a:r>
          </a:p>
        </p:txBody>
      </p:sp>
    </p:spTree>
    <p:extLst>
      <p:ext uri="{BB962C8B-B14F-4D97-AF65-F5344CB8AC3E}">
        <p14:creationId xmlns:p14="http://schemas.microsoft.com/office/powerpoint/2010/main" val="328414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D6DB-261E-4E3E-9DDE-D9ED1ACD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0"/>
            <a:ext cx="10515600" cy="1325563"/>
          </a:xfrm>
        </p:spPr>
        <p:txBody>
          <a:bodyPr/>
          <a:lstStyle/>
          <a:p>
            <a:r>
              <a:rPr lang="en-IN" b="1" u="sng" dirty="0"/>
              <a:t>IV.DOSAGE CALCULATION – 5 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DEBF-6EA0-47E7-9A4C-EFBE6B360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69" y="1172481"/>
            <a:ext cx="11551298" cy="55455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900" dirty="0"/>
              <a:t>1. A 35 year old man was admitted with history of diarrhoea &amp; vomiting. On examination, he was found to be dehydrated. He needs 3 pints of Normal saline. Calculate the sodium chloride to be use.</a:t>
            </a:r>
          </a:p>
          <a:p>
            <a:pPr marL="0" indent="0">
              <a:buNone/>
            </a:pPr>
            <a:r>
              <a:rPr lang="en-IN" sz="3900" dirty="0"/>
              <a:t>   (1 pint = 500ml),(Normal saline = 0.9 % sodium chloride solution).</a:t>
            </a:r>
          </a:p>
          <a:p>
            <a:pPr marL="742950" indent="-742950">
              <a:buFont typeface="+mj-lt"/>
              <a:buAutoNum type="arabicPeriod"/>
            </a:pPr>
            <a:endParaRPr lang="en-IN" sz="3900" dirty="0"/>
          </a:p>
          <a:p>
            <a:pPr marL="0" indent="0">
              <a:buNone/>
            </a:pPr>
            <a:r>
              <a:rPr lang="en-IN" sz="3900" dirty="0"/>
              <a:t>2. Calculate the infusion rate of insulin in drops/minute for a patient weighing 70kg suffering from diabetic keto acidosis. Required therapeutic dose is 0.1 units/kg/hr. The given vial contains 40 units/ml. The drug should be delivered through 250ml of normal saline.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89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077B-4C82-4468-88C5-89A703D2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V.DRUG NOMENCLATURE – 5 Marks</a:t>
            </a:r>
            <a:br>
              <a:rPr lang="en-IN" b="1" dirty="0"/>
            </a:br>
            <a:r>
              <a:rPr lang="en-IN" b="1" dirty="0"/>
              <a:t>Answer for the given drug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B8E87-CAB7-4E8F-A689-80FE394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80" y="1690688"/>
            <a:ext cx="10515600" cy="48737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600" dirty="0"/>
              <a:t>Give the generic name &amp; brand name of the drug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600" dirty="0"/>
              <a:t>What is generic name of a drug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600" dirty="0"/>
              <a:t>What is proprietary name of a drug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600" dirty="0"/>
              <a:t>Which country has approved the drug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600" dirty="0"/>
              <a:t>When does a drug approved by DCGI becomes official?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600" dirty="0"/>
              <a:t>What are the advantages of using generic name?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600" dirty="0"/>
              <a:t>What are the disadvantages of using generic name?</a:t>
            </a:r>
          </a:p>
        </p:txBody>
      </p:sp>
    </p:spTree>
    <p:extLst>
      <p:ext uri="{BB962C8B-B14F-4D97-AF65-F5344CB8AC3E}">
        <p14:creationId xmlns:p14="http://schemas.microsoft.com/office/powerpoint/2010/main" val="300835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Practical test-2019 mbbs-A batch-5.4.2022</Template>
  <TotalTime>26</TotalTime>
  <Words>339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PRACTICAL TEST 20.4.2022</vt:lpstr>
      <vt:lpstr>I.DRUG FORMULATION – 5 marks</vt:lpstr>
      <vt:lpstr>II.DRUG DELIVERY SYSTEM – 5 MARKS</vt:lpstr>
      <vt:lpstr>III.DRUG INTERACTIONS – 5 marks</vt:lpstr>
      <vt:lpstr>IV.DOSAGE CALCULATION – 5 marks</vt:lpstr>
      <vt:lpstr>V.DRUG NOMENCLATURE – 5 Marks Answer for the given drug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TEST 20.4.2022</dc:title>
  <dc:creator>Aravinth Rajendran</dc:creator>
  <cp:lastModifiedBy>Aravinth Rajendran</cp:lastModifiedBy>
  <cp:revision>6</cp:revision>
  <dcterms:created xsi:type="dcterms:W3CDTF">2022-04-19T13:23:06Z</dcterms:created>
  <dcterms:modified xsi:type="dcterms:W3CDTF">2022-04-20T09:38:11Z</dcterms:modified>
</cp:coreProperties>
</file>