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8F24-3009-3C7F-EA6C-F6E560992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5A3C1-88C0-D7D6-5C2B-9D2EC1A3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F031-2CED-178B-7CCB-BD77CEF1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E87E-DD0D-3AED-7A08-EC945909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571D-8598-4BBB-D650-FFF55948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3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8395-B745-443F-03DD-3F15638D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C2BD-057D-2785-4F71-A160F185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3221D-BBFA-5995-8B30-0256386A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ED26-8F8A-29D3-3A0F-C6F4D680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2D96-4877-21E2-36FA-09080A58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5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27A92-62E9-ACB9-5F44-A27329FB0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9C897-AA05-E523-627D-EEDF8FA85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D9B30-FA21-AF79-134C-74878FFC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0EDE-E7A8-DDF4-49CB-FCDEECD0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C0378-423A-F8BF-D981-06258DC4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4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137B-730B-56B9-AC5A-41D1695F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2844-8963-3D19-598E-D3705A23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49A1-54F0-83C4-2EB0-DB821252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1A2F-F1CD-62A1-51CF-BD1374A5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272E-AE28-3385-7567-FEC0B47B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D7FE-8E5F-C1C5-B02D-AA1AA69F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7A55-4F37-DEDD-737E-1D0BE3EE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A709-465D-9B61-E4C1-4F3110F9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5EBA-52FF-F467-40B6-BC40ADF6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FAEB-7609-E5EF-8341-25DFC710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94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FF7B-044E-8D8D-90B1-8244EE50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D364-B229-DF0D-E9A3-7D26E8AAB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C2587-4BDE-BDF9-FFF7-FE380CEF9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E65E2-80A2-2D3D-2835-3C9552B9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4122C-ACD3-E8C5-3E0F-52AA73C0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50E8-21C7-C972-2BF2-6A5EDD7C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7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A10F-24A1-1F53-10C7-230F5530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11C88-F433-0630-EEB6-E8DB59B7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135F0-ADB0-9D47-8C27-3937D025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0B173-AD5C-8990-4B7D-FF519CF19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2DF43-4EFC-0E77-73BE-DE0770EE8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44506-D8F3-B5DA-5678-0838572B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2FF60-81E1-A0C9-E0DF-DDC4E5AC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0210E-3764-31D0-E5E7-BAAFCA14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3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5136-0C44-F4E3-9991-1E09DD96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51F68-EEEA-3E8A-B42B-62943A9B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9E7F8-2082-82BB-41B4-D223B75F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D1F3C-460C-7583-2B44-71F1E112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82F75-5396-8090-60BD-1166E34B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0FD4C-D4A7-6B4A-5343-480D9A13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231EB-515F-65EE-6CD8-F466F69B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4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C0BE-5574-43C6-248B-8D612904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3E8B-5F5A-53D2-1C66-644F6B01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4E6AF-63A0-E051-4B7B-CC7ED01D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6207D-8409-EA6B-E0BC-1A53EB5B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5A235-7D2E-CA9A-E97C-21A2FBFE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DED2-63F5-A518-5FDC-7FB3D1C9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37EB-BBA4-C6F1-399C-22F11A6B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BFDA9-D486-5F8D-A39C-D4979E4B3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68EAB-769B-6359-DB7B-3E9567496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5D01F-0764-02C8-83C5-17D36C13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D287B-A84E-BC02-981E-4983D32C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D3148-B88D-D65F-AC8A-AEC271B0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3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43A17-70F5-198A-968A-D4630989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91A35-2BCA-FDAC-75AC-DBA8E4B19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3490-5CB3-D18D-4CEF-59B08C808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F5726-ED21-4F76-A30C-AD259DDFFD5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6B94-3553-AE27-C09B-8631D2703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779D-4CBA-2D50-75EC-35610AAFA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1253-7B6F-4EBA-97FC-03F09813E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5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24EC-50A7-4563-8087-F596B2CE5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PRESCRIPTION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EA773-35C1-8534-B4B2-B846AFF34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BY</a:t>
            </a:r>
          </a:p>
          <a:p>
            <a:r>
              <a:rPr lang="en-IN" b="1" dirty="0"/>
              <a:t>DR.SELVARAJU</a:t>
            </a:r>
          </a:p>
          <a:p>
            <a:r>
              <a:rPr lang="en-IN" b="1" dirty="0"/>
              <a:t>ASSISTANT PROFESSOR</a:t>
            </a:r>
          </a:p>
          <a:p>
            <a:r>
              <a:rPr lang="en-IN" b="1" dirty="0"/>
              <a:t>DEPARTMENT OF PHARMACOLOGY</a:t>
            </a:r>
          </a:p>
        </p:txBody>
      </p:sp>
    </p:spTree>
    <p:extLst>
      <p:ext uri="{BB962C8B-B14F-4D97-AF65-F5344CB8AC3E}">
        <p14:creationId xmlns:p14="http://schemas.microsoft.com/office/powerpoint/2010/main" val="167831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5D1C8-8FA4-9FE4-1252-C81985ED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23825"/>
            <a:ext cx="79152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6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61941-BFE6-9AB0-8BDE-36D982BC3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90487"/>
            <a:ext cx="81153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C19C2-DE78-1DE7-9901-BE1EF795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8100"/>
            <a:ext cx="83629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3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062BF9-920A-8B4E-EF84-A757A78F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48014"/>
            <a:ext cx="778192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84C3A-52C2-8E0B-1C10-A9C8D3A7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09537"/>
            <a:ext cx="80391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0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F02E9-C3C5-55A3-C3B5-3DFBB3F9A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099" y="0"/>
            <a:ext cx="8297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7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225-A275-F065-E2F6-6C2DA082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2343214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 3.1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Rational, Correct, and Legible Generic Prescription For A Given Condition &amp; Communicate The Same To The Patient .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751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A35F-F706-2BD5-3962-177D971C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80" y="26884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Prescribe for a 30 years old man  suffering from Grand mal epilepsy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5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9F9A44-5B55-9FA3-0B36-92195ABA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15" y="0"/>
            <a:ext cx="7155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1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105532-AD5E-C1BB-D638-40797DBB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85725"/>
            <a:ext cx="82105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1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10CAC4-E215-FB73-B803-C28282FD2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"/>
            <a:ext cx="8001000" cy="69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4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4356B7-88A4-63D3-8261-0633A546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35" y="0"/>
            <a:ext cx="7918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0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F34F6-8937-7BF7-22AA-B9861207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67" y="367553"/>
            <a:ext cx="8263560" cy="6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1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A5081-F12A-21B5-4A22-01394536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78" y="0"/>
            <a:ext cx="8047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7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PRESCRIPTION WRITING</vt:lpstr>
      <vt:lpstr>PH 3.1 Write A Rational, Correct, and Legible Generic Prescription For A Given Condition &amp; Communicate The Same To The Patient . </vt:lpstr>
      <vt:lpstr>1. Prescribe for a 30 years old man  suffering from Grand mal epilepsy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WRITING</dc:title>
  <dc:creator>Aravinth Rajendran</dc:creator>
  <cp:lastModifiedBy>Aravinth Rajendran</cp:lastModifiedBy>
  <cp:revision>8</cp:revision>
  <dcterms:created xsi:type="dcterms:W3CDTF">2022-06-13T07:02:52Z</dcterms:created>
  <dcterms:modified xsi:type="dcterms:W3CDTF">2022-06-14T13:45:47Z</dcterms:modified>
</cp:coreProperties>
</file>