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4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430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241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4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342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609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33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0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8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5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2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8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61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12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2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B74BA-5876-4AEC-938C-4DFE0AC1DA69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7670E-90F8-488A-A76A-218EDC0F30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160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629A-F7DD-4E7E-B430-8ED415837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400733"/>
            <a:ext cx="9448800" cy="1825096"/>
          </a:xfrm>
        </p:spPr>
        <p:txBody>
          <a:bodyPr/>
          <a:lstStyle/>
          <a:p>
            <a:r>
              <a:rPr lang="en-US" b="1" i="1" dirty="0"/>
              <a:t>REVISION IN CNS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4FA49-9D4F-4B5E-A187-DD6E47826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4718" y="2705392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1" dirty="0"/>
              <a:t>BY</a:t>
            </a:r>
          </a:p>
          <a:p>
            <a:r>
              <a:rPr lang="en-US" b="1" i="1" dirty="0"/>
              <a:t>DR.G.AARTHIPRIYANKA</a:t>
            </a:r>
          </a:p>
          <a:p>
            <a:r>
              <a:rPr lang="en-US" b="1" i="1" dirty="0"/>
              <a:t>POSTGRADUATE</a:t>
            </a:r>
          </a:p>
          <a:p>
            <a:r>
              <a:rPr lang="en-US" b="1" i="1" dirty="0"/>
              <a:t>DEPARTMENT OF PHARMACOLOGY</a:t>
            </a:r>
          </a:p>
          <a:p>
            <a:r>
              <a:rPr lang="en-US" b="1" i="1" dirty="0"/>
              <a:t>RMMC</a:t>
            </a:r>
            <a:endParaRPr lang="en-IN" b="1" i="1" dirty="0"/>
          </a:p>
        </p:txBody>
      </p:sp>
      <p:pic>
        <p:nvPicPr>
          <p:cNvPr id="1026" name="Picture 2" descr="The Central Nervous System in Your Body">
            <a:extLst>
              <a:ext uri="{FF2B5EF4-FFF2-40B4-BE49-F238E27FC236}">
                <a16:creationId xmlns:a16="http://schemas.microsoft.com/office/drawing/2014/main" id="{9574B64C-9E46-485E-ACF9-4BF8EF7A8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33" y="2225829"/>
            <a:ext cx="2894120" cy="231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19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Structure of the Nervous System | Psychology | tutor2u">
            <a:extLst>
              <a:ext uri="{FF2B5EF4-FFF2-40B4-BE49-F238E27FC236}">
                <a16:creationId xmlns:a16="http://schemas.microsoft.com/office/drawing/2014/main" id="{0D2D669A-C095-4F52-ADC6-27FBED97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711" y="856543"/>
            <a:ext cx="7533489" cy="542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0865-5F8F-48AA-B7C0-57CF5C461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6FA84-AA3A-40F7-ABB4-64BECF6D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 descr="Illustration of the major elements in chemical synaptic transmission.&#10; ">
            <a:extLst>
              <a:ext uri="{FF2B5EF4-FFF2-40B4-BE49-F238E27FC236}">
                <a16:creationId xmlns:a16="http://schemas.microsoft.com/office/drawing/2014/main" id="{0B61B10A-C31D-4CC3-807D-43EA4CCE6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7" r="9193"/>
          <a:stretch/>
        </p:blipFill>
        <p:spPr bwMode="auto">
          <a:xfrm>
            <a:off x="4279036" y="639315"/>
            <a:ext cx="7715435" cy="6125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7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2273-6C10-40DD-A31B-F240298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2008-2DE7-41AD-AA35-FBFBC6D91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6" name="Picture 4" descr="Types of Neurotransmitters | BioNinja">
            <a:extLst>
              <a:ext uri="{FF2B5EF4-FFF2-40B4-BE49-F238E27FC236}">
                <a16:creationId xmlns:a16="http://schemas.microsoft.com/office/drawing/2014/main" id="{D91CF497-21DC-4930-B2CB-C8771B4B6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77" y="639314"/>
            <a:ext cx="7005638" cy="601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9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173A2-CB2B-4ED0-81D4-93A368B9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EF07-645D-4A22-9DCF-AF9FB285A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124" name="Picture 4" descr="Neurotransmitters">
            <a:extLst>
              <a:ext uri="{FF2B5EF4-FFF2-40B4-BE49-F238E27FC236}">
                <a16:creationId xmlns:a16="http://schemas.microsoft.com/office/drawing/2014/main" id="{BA8E96B4-7A37-4636-A32E-A5CFBDE31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/>
          <a:stretch/>
        </p:blipFill>
        <p:spPr bwMode="auto">
          <a:xfrm>
            <a:off x="4083727" y="722204"/>
            <a:ext cx="7847862" cy="5820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7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7BFCDE-4D0D-4F9F-9143-072246E6B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256953"/>
              </p:ext>
            </p:extLst>
          </p:nvPr>
        </p:nvGraphicFramePr>
        <p:xfrm>
          <a:off x="1253970" y="1410887"/>
          <a:ext cx="10820400" cy="5149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3034420879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3248046816"/>
                    </a:ext>
                  </a:extLst>
                </a:gridCol>
              </a:tblGrid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CNS DEPRESSION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CNS STIMULATION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262647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DROWSINESS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EXCITEMENT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701428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SEDATION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EUPHORIA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317255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HYPNOSIS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INSOMNIA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656762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DISORIENTATION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TREMORS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90097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CONFUSION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TWITCHING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619843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UNCONSIOUSNESS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CONVULSIONS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25335"/>
                  </a:ext>
                </a:extLst>
              </a:tr>
              <a:tr h="643631">
                <a:tc>
                  <a:txBody>
                    <a:bodyPr/>
                    <a:lstStyle/>
                    <a:p>
                      <a:r>
                        <a:rPr lang="en-US" dirty="0"/>
                        <a:t>COMA,DEATH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COMA,DEATH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385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8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6F7EA-5055-49CD-9C28-5D067146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TOPICS TO BE REVISED</a:t>
            </a:r>
            <a:endParaRPr lang="en-IN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71F4-9676-41BC-9128-5C4A7731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GENERAL ANAESTHETICS</a:t>
            </a:r>
          </a:p>
          <a:p>
            <a:r>
              <a:rPr lang="en-US" b="1" i="1" dirty="0"/>
              <a:t>SEDATIVE,HYPNOTICS,ALCOHOL</a:t>
            </a:r>
          </a:p>
          <a:p>
            <a:r>
              <a:rPr lang="en-IN" b="1" i="1" dirty="0"/>
              <a:t>ANTIEPILEPTIC DRUGS</a:t>
            </a:r>
          </a:p>
          <a:p>
            <a:r>
              <a:rPr lang="en-IN" b="1" i="1" dirty="0"/>
              <a:t>OPIOIDS</a:t>
            </a:r>
          </a:p>
          <a:p>
            <a:r>
              <a:rPr lang="en-IN" b="1" i="1" dirty="0"/>
              <a:t>COGNITIVE ENHANCERS</a:t>
            </a:r>
          </a:p>
          <a:p>
            <a:r>
              <a:rPr lang="en-IN" b="1" i="1" dirty="0"/>
              <a:t>PSYCHOPHARMACOTHERAPY-DEPRESSION,MANIA,PSYCHOSIS,ANXIETY</a:t>
            </a:r>
          </a:p>
        </p:txBody>
      </p:sp>
    </p:spTree>
    <p:extLst>
      <p:ext uri="{BB962C8B-B14F-4D97-AF65-F5344CB8AC3E}">
        <p14:creationId xmlns:p14="http://schemas.microsoft.com/office/powerpoint/2010/main" val="20309334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129</TotalTime>
  <Words>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REVISION IN CNS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TOPICS TO BE REVISED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REVISION IN CNS</dc:title>
  <dc:creator>Aravinth Rajendran</dc:creator>
  <cp:lastModifiedBy>Aravinth Rajendran</cp:lastModifiedBy>
  <cp:revision>9</cp:revision>
  <dcterms:created xsi:type="dcterms:W3CDTF">2020-12-17T03:50:52Z</dcterms:created>
  <dcterms:modified xsi:type="dcterms:W3CDTF">2020-12-17T06:00:21Z</dcterms:modified>
</cp:coreProperties>
</file>