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6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3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0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E8095-94A2-465E-B209-4E5A53416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49" r="-1" b="1117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FE1C4-24ED-4377-AE7B-557F15F21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800" b="1" i="1"/>
              <a:t>REVISION IN GENERAL PHARMACOLOGY</a:t>
            </a:r>
            <a:endParaRPr lang="en-IN" sz="6800" b="1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5EC57-B18D-445C-81E0-EFE03BF6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2500" dirty="0"/>
              <a:t>DR.G.AARTHIPRIYANKA</a:t>
            </a:r>
          </a:p>
          <a:p>
            <a:pPr algn="ctr">
              <a:lnSpc>
                <a:spcPct val="100000"/>
              </a:lnSpc>
            </a:pPr>
            <a:r>
              <a:rPr lang="en-US" sz="2500" dirty="0"/>
              <a:t>POST GRADUATE</a:t>
            </a:r>
          </a:p>
          <a:p>
            <a:pPr algn="ctr">
              <a:lnSpc>
                <a:spcPct val="100000"/>
              </a:lnSpc>
            </a:pPr>
            <a:r>
              <a:rPr lang="en-US" sz="2500" dirty="0"/>
              <a:t>DEPT OF PHARMACOLOGY</a:t>
            </a:r>
            <a:endParaRPr lang="en-IN" sz="2500" dirty="0"/>
          </a:p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A388-FB23-4D95-96B8-6DE9026A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AAB5-7C1C-4E45-A6B8-18D7B1FF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i="1" u="sng" dirty="0"/>
              <a:t>ESSAY:</a:t>
            </a:r>
          </a:p>
          <a:p>
            <a:r>
              <a:rPr lang="en-US" b="1" dirty="0"/>
              <a:t>Routes of drug administration</a:t>
            </a:r>
          </a:p>
          <a:p>
            <a:r>
              <a:rPr lang="en-US" sz="4800" b="1" i="1" u="sng" dirty="0"/>
              <a:t>SHORT ANSWERS:</a:t>
            </a:r>
          </a:p>
          <a:p>
            <a:r>
              <a:rPr lang="en-US" b="1" dirty="0"/>
              <a:t>Bioavailability</a:t>
            </a:r>
          </a:p>
          <a:p>
            <a:r>
              <a:rPr lang="en-US" b="1" dirty="0"/>
              <a:t>Hypersensitivity reactions</a:t>
            </a:r>
          </a:p>
          <a:p>
            <a:r>
              <a:rPr lang="en-US" b="1" dirty="0"/>
              <a:t>Teratogenicity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229136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1AA9C"/>
      </a:accent1>
      <a:accent2>
        <a:srgbClr val="76A8AD"/>
      </a:accent2>
      <a:accent3>
        <a:srgbClr val="89A4BF"/>
      </a:accent3>
      <a:accent4>
        <a:srgbClr val="7F84BA"/>
      </a:accent4>
      <a:accent5>
        <a:srgbClr val="A696C6"/>
      </a:accent5>
      <a:accent6>
        <a:srgbClr val="AB7FBA"/>
      </a:accent6>
      <a:hlink>
        <a:srgbClr val="AE698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REVISION IN GENERAL PHARMACOLOGY</Template>
  <TotalTime>0</TotalTime>
  <Words>29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Modern Love</vt:lpstr>
      <vt:lpstr>The Hand</vt:lpstr>
      <vt:lpstr>SketchyVTI</vt:lpstr>
      <vt:lpstr>REVISION IN GENERAL PHARMACOLOGY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IN GENERAL PHARMACOLOGY</dc:title>
  <dc:creator>Aravinth Rajendran</dc:creator>
  <cp:lastModifiedBy>Aravinth Rajendran</cp:lastModifiedBy>
  <cp:revision>1</cp:revision>
  <dcterms:created xsi:type="dcterms:W3CDTF">2020-10-09T12:55:42Z</dcterms:created>
  <dcterms:modified xsi:type="dcterms:W3CDTF">2020-10-09T12:55:59Z</dcterms:modified>
</cp:coreProperties>
</file>