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57" r:id="rId7"/>
    <p:sldId id="258" r:id="rId8"/>
    <p:sldId id="265" r:id="rId9"/>
    <p:sldId id="266" r:id="rId10"/>
    <p:sldId id="259" r:id="rId11"/>
    <p:sldId id="267" r:id="rId12"/>
    <p:sldId id="26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17B7-6FDD-44D9-9119-F5F4B4D4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CA72D-699C-44AD-A23A-5566889B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5BC0-8C2E-48A3-BBF7-46EBDB3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5229-A607-4D04-8510-BB5D1DD1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E53A-0294-4F70-9B26-E1A0343B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89F7-2AF4-45BB-9F0C-40C0EA49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18347-BAEA-4DD6-98FD-2E46E927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2695-6F5E-476A-A1C9-501CBE8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95E1-8D63-417C-956F-F522452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D971-CB02-456C-9901-3E535EDD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5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6FAF4-1B05-4BC5-83F3-D812E4981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D3C0A-E089-4DD7-A88B-A5CC090F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E998-B7CD-4A03-8FAE-7C032471D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C5EF2-E880-4B7B-8A10-07610EB3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6112-0652-4F51-8239-BF76A2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0D02-5285-4748-8295-3623C3D1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58C3-5DEC-4790-B7C3-019585B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96CC-5C04-4CC3-9B39-65B3563F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F9C4-EFF4-433B-8FF9-37028D61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E8E9-0D46-4FF0-BF39-B142CBC8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9E48-6F88-49DC-A2D4-44D0D4B7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85BA4-6840-4E35-A960-7A85B66C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26C4-9424-4564-94CD-785CB4FF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14C6-7874-4595-8057-26DB388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F97C-625E-4A76-B096-0FC9D9F9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1EC-CEEE-481C-9231-BD6A8B6B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A729-604C-4610-BD72-04C8FD5D5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9A5B4-9B91-4322-AB79-61F8FF89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4AC9-4887-4730-A446-E9D34CAF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93494-0C9C-4B84-9E2D-E98F7CA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9AA52-D820-4BA1-BE3D-156A29F2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7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124B-A40A-4B00-9380-0CF151F9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30C6C-B969-4606-BC32-A5D24B7E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C68CD-7E95-44CB-BFC6-F5496764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93B0A-B1D7-48C6-8628-77DEA53DF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ACD92-CFE1-4E03-83E0-42F4EA1F9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CF75D-BE5D-4A14-B839-F8D6A232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6FBF6-276C-45A9-9EE2-A2CABDC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5BED-268D-40CC-A7E8-373A208D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5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2BD3-EE16-4B25-AFA6-66C0D248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94AF-4E1D-4302-A44E-D009FA68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0A1F5-D68C-4D67-B8CA-0838CEF8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9CD85-8EFA-4A77-8924-0C58BA39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2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BA15A-2F57-4788-9847-82FEF3B1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557E6-27D4-4199-8B44-5309406C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599E-40B3-4B83-97A3-9E7480F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2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CFE7-A571-42AC-8D90-3EC48055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00A6-1EA2-4E0D-AA1C-5E7BD2C4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2AE36-7E18-400A-BB9C-8F200CAF4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46B4-9D3D-4E38-A065-B5D8619D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1A333-AEED-4E37-9BF8-F1AACBCA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7FEE-9616-4DF8-820D-003F377D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A598-923E-4EDE-90E6-D6BCEA65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8FC52-7224-429A-B621-4092B42C1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316C3-BFE8-44B6-9D16-001AC5C6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56E6-16A2-44ED-A4F9-C88B70AF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ED81E-B13E-43A9-A277-5041206D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2305-6706-4C49-9BD0-5BEDBE6D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BA5F-F8E0-498D-A7C2-B811F59E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3678D-F007-418A-8F66-547AD62B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FC26-C88F-41A2-A962-0EE2E0D73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64C6-9A15-4DCD-8805-5C9A42FC7636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B3D9-034A-4C92-804E-4E30BA449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2921-9137-4ECB-B608-8CDE28D4C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B3A9-572E-440E-98A3-53E55D9168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AE9-7507-4AFC-A79D-D86FCC845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62" y="1122362"/>
            <a:ext cx="11141476" cy="3023509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THERAPEUTIC GUIDELINES</a:t>
            </a:r>
            <a:br>
              <a:rPr lang="en-US" sz="6600" b="1" dirty="0"/>
            </a:br>
            <a:r>
              <a:rPr lang="en-US" sz="6600" b="1" dirty="0"/>
              <a:t>ESSENTIAL HYPERTENSION</a:t>
            </a:r>
            <a:br>
              <a:rPr lang="en-US" sz="6600" b="1" dirty="0"/>
            </a:br>
            <a:r>
              <a:rPr lang="en-US" sz="6600" b="1" dirty="0"/>
              <a:t>WORLD HEALTH ORGANIZATION</a:t>
            </a:r>
            <a:br>
              <a:rPr lang="en-US" sz="6600" b="1" dirty="0"/>
            </a:br>
            <a:r>
              <a:rPr lang="en-US" sz="6600" b="1" dirty="0"/>
              <a:t>2021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10DB4-4A55-4E47-8394-69D0DB4C6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DR.G.AARTHIPRIYANKA</a:t>
            </a:r>
          </a:p>
          <a:p>
            <a:r>
              <a:rPr lang="en-US" dirty="0"/>
              <a:t>POST GRADUATE </a:t>
            </a:r>
          </a:p>
          <a:p>
            <a:r>
              <a:rPr lang="en-US" dirty="0"/>
              <a:t>DEPARTMENT OF PHARMACOLOGY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54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C5C3C9-658F-4100-954B-1D216747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3" y="437017"/>
            <a:ext cx="9104713" cy="59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3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85739-70DC-4A98-BB7F-C5DBA151D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5" y="533584"/>
            <a:ext cx="8908141" cy="5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C5B57-95B0-4044-8127-268AC985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604"/>
          <a:stretch/>
        </p:blipFill>
        <p:spPr>
          <a:xfrm>
            <a:off x="329399" y="1486231"/>
            <a:ext cx="9800022" cy="4470685"/>
          </a:xfrm>
        </p:spPr>
      </p:pic>
    </p:spTree>
    <p:extLst>
      <p:ext uri="{BB962C8B-B14F-4D97-AF65-F5344CB8AC3E}">
        <p14:creationId xmlns:p14="http://schemas.microsoft.com/office/powerpoint/2010/main" val="307374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90948-AA1A-4D2C-8894-BDC5F835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" y="677430"/>
            <a:ext cx="8256254" cy="52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3F4A-6794-4101-8919-DA6EBD57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5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42170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644A9-7F58-4306-8B05-F52CCA26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006"/>
            <a:ext cx="5867400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6BF1A-1320-4D47-9EFC-B65D14D7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1" y="1066985"/>
            <a:ext cx="6527593" cy="445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7ED04-0AE9-468F-B260-BAF3F9911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490" y="681639"/>
            <a:ext cx="4533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1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E48CD-69B5-423D-9FDA-4DE43D4C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5" y="0"/>
            <a:ext cx="66387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A9DE9-5A34-4E83-B5E6-66A65481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878" y="153925"/>
            <a:ext cx="7029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3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9FCE76-D331-426C-BB18-1DCCC19C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96" y="0"/>
            <a:ext cx="622100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E8FDF-ACAC-410F-814C-8590C23A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213" y="3638873"/>
            <a:ext cx="6411574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A2035-AA30-4139-BD7B-87134B2D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2" y="-26632"/>
            <a:ext cx="6826929" cy="469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DB3B0-4290-4EAE-A09A-3D6E261D4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66"/>
          <a:stretch/>
        </p:blipFill>
        <p:spPr>
          <a:xfrm>
            <a:off x="1514012" y="4669654"/>
            <a:ext cx="5783432" cy="21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381EA-17B6-475E-B095-85C924AE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3883"/>
            <a:ext cx="7315200" cy="3382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A2751-D80C-4D38-B703-F90E4AED3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3529770"/>
            <a:ext cx="7324725" cy="1987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652BC-BFC6-4B09-A272-5ADDC86294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17"/>
          <a:stretch/>
        </p:blipFill>
        <p:spPr>
          <a:xfrm>
            <a:off x="159798" y="5433133"/>
            <a:ext cx="7155402" cy="14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D69893-9B69-4237-98C3-F1B81A16F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6" y="629238"/>
            <a:ext cx="8561033" cy="53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4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7DB9A3-D1B1-4B9C-8072-1C433C41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923279"/>
            <a:ext cx="8908331" cy="52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2D1186-1615-41F7-B49E-2AF3A71E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4" y="938372"/>
            <a:ext cx="8451542" cy="51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THERAPEUTIC GUIDELINES ESSENTIAL HYPERTENSION WORLD HEALTH ORGANIZATION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GUIDELINES HYPERTENSION</dc:title>
  <dc:creator>Aravinth Rajendran</dc:creator>
  <cp:lastModifiedBy>Aravinth Rajendran</cp:lastModifiedBy>
  <cp:revision>11</cp:revision>
  <dcterms:created xsi:type="dcterms:W3CDTF">2021-11-15T07:02:03Z</dcterms:created>
  <dcterms:modified xsi:type="dcterms:W3CDTF">2021-11-17T04:28:45Z</dcterms:modified>
</cp:coreProperties>
</file>