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4F4F-1CE0-422E-ABFC-3BBDF4B9E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A7E81-1E77-40C5-BC5C-B6C302B2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33E3C-1AF1-427B-B665-3A4AF03A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39E0-4149-400C-A2A3-2512CEDC718B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31B2-8919-4B33-B0C8-8DF8F0DF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44D2-1B8F-479E-8C72-8AF4ADA6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AF65-43D6-4C5D-B801-090B3210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55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E5F-9013-4960-88C0-E439D3E8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8EA52-783D-43EB-B25E-C202BEEC3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B62E-883E-43CE-AD24-F563A231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39E0-4149-400C-A2A3-2512CEDC718B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76FD-7344-4869-9FEB-233C2F23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8BD06-5661-4C55-BE66-7A044EAD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AF65-43D6-4C5D-B801-090B3210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144B1-5CB8-43B4-8FF5-652DD9B49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2B7D-694F-49CB-BFDF-8F6E11358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7577-B94C-4ED0-A05E-A32B5441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39E0-4149-400C-A2A3-2512CEDC718B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A0E5-10EC-4E4B-A74A-EBAFB402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39AE-3D15-41BD-9C42-861E2768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AF65-43D6-4C5D-B801-090B3210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43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E332-C086-48C6-A968-9151186A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4659-F39B-4291-BC73-B3EE02B8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0EB7-E633-4BCD-8041-3532D89E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39E0-4149-400C-A2A3-2512CEDC718B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2963-3108-4AD0-95D3-3C38C6B2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375A6-28EC-4262-A038-F284E0A8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AF65-43D6-4C5D-B801-090B3210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6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3E66-4B6F-4578-AF29-D946CF39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F52F6-24D9-4181-BD04-7D0144F0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C967B-2191-4433-B189-F38FB261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39E0-4149-400C-A2A3-2512CEDC718B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7F3D-03B3-4774-8E0C-C9CEC231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5314A-B346-4E54-80D5-AD96E3D6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AF65-43D6-4C5D-B801-090B3210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2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2C61-6F17-4C79-81A4-42229C2E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7961-5552-4812-AC69-9BB8467E9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75CDC-6442-4A97-8962-942C8104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81126-3741-4AC3-82F5-C269E934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39E0-4149-400C-A2A3-2512CEDC718B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FDD5F-CDF2-4417-9233-270D04D8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7914D-A8C8-4966-B6F9-61EB31F4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AF65-43D6-4C5D-B801-090B3210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4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3E08-3AF3-411B-9A88-608B06CF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D15-0784-4093-A4C3-CFD68990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5C380-B4CE-49B3-A526-0BADFF3DF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214F6-7AA6-45F4-8276-5B940E049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C10F3-F6E7-47C9-B274-738B4ABF1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D8E23-C427-4B37-BC69-23F7B67E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39E0-4149-400C-A2A3-2512CEDC718B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002DB-5F65-479A-838C-185C289C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6310A-3993-4495-9EFB-C4925E31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AF65-43D6-4C5D-B801-090B3210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83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4A0C-9649-4983-B0C1-DEDCAADC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B6938-44CB-4864-B15C-4C7CF629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39E0-4149-400C-A2A3-2512CEDC718B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3D1A4-ED03-4A55-A94C-59820A88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8AE22-323F-40AA-990A-451FE6C0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AF65-43D6-4C5D-B801-090B3210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23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0FAD2-B11E-47D9-A73E-C0503A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39E0-4149-400C-A2A3-2512CEDC718B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0FCD0-CB5A-49BB-8A32-9CB6CC05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E9AFB-D107-4D9D-8EDB-77ABB18F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AF65-43D6-4C5D-B801-090B3210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9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EC1B-D09D-4FB6-8A88-5ADF9376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996B-8615-4FAF-8F90-F3E57B2A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C1917-0CFB-4122-8E6A-96C885C8C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120C-F42C-4E8C-861F-F33AA4E6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39E0-4149-400C-A2A3-2512CEDC718B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0F9FF-1431-407B-8A90-363F99BE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08F4F-FFC2-44C6-A6D2-ABB008C6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AF65-43D6-4C5D-B801-090B3210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58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796F-FC91-4C60-AA07-C1572FAB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06AAA-4DF1-4AAE-8C57-6897C446A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0A364-A5A6-4371-BA83-2C731B401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F1ACE-940F-4ECE-8774-B248CDFC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39E0-4149-400C-A2A3-2512CEDC718B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51933-A5A6-4D93-B8B9-D8050A0B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B416-CCE9-4764-AFD1-EFF697AD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AF65-43D6-4C5D-B801-090B3210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8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8696A-F9E5-4DEB-880A-61340EA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00233-76F2-4840-BC7E-C06D7F93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7F0C-DB3E-471F-843B-9CBBC3D27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339E0-4149-400C-A2A3-2512CEDC718B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3D86-BD05-4D9B-BAA2-55AD36F8C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A2C1-D85A-4186-B298-1464790FF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AF65-43D6-4C5D-B801-090B3210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34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A88F-406E-432C-ABE2-9FBC75E69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THESIS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22D30-F00A-47B4-ADDC-DA59DB268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09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0825-6768-479D-9A6A-4A77624C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Male/female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2519-807A-45C7-B356-C9485E01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1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196B-0D2F-4415-8B28-CB114F54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9A16-74EA-49F1-819B-419226A4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2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FB61-40DF-410F-876E-DB159C6D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Comorbidities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2C58-D24F-4DC8-85C5-0E8647256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1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3C20-D642-4713-B929-CD05DAEA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Anti-platelet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E5F9-447F-4F94-BDC2-B8C671F2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4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65D2-1B4D-4FF0-8D3F-E222E78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Anti-coagulant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6CE8-298F-419D-9BD6-D799794F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8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EB43-5340-48AC-9A9A-9783DF12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Dyslipidaemia - drugs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1246-9296-4304-A28A-5BA3E608C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8CD5-C731-48D7-9DC2-C222C78B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drugs -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024F-27BD-40B2-A7E7-86AD0770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84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7140-5362-46CA-979B-D311F467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05DD-4884-4E57-A0F0-324D08C8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80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THESIS CHARTS</vt:lpstr>
      <vt:lpstr>Male/female distribution</vt:lpstr>
      <vt:lpstr>Age distribution</vt:lpstr>
      <vt:lpstr>Comorbidities distribution</vt:lpstr>
      <vt:lpstr>Anti-platelet distribution</vt:lpstr>
      <vt:lpstr>Anti-coagulant distribution</vt:lpstr>
      <vt:lpstr>Dyslipidaemia - drugs distribution</vt:lpstr>
      <vt:lpstr>Other drugs - distribution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CHARTS</dc:title>
  <dc:creator>Aravinth Rajendran</dc:creator>
  <cp:lastModifiedBy>Aravinth Rajendran</cp:lastModifiedBy>
  <cp:revision>4</cp:revision>
  <dcterms:created xsi:type="dcterms:W3CDTF">2022-04-01T11:02:01Z</dcterms:created>
  <dcterms:modified xsi:type="dcterms:W3CDTF">2022-04-01T11:03:29Z</dcterms:modified>
</cp:coreProperties>
</file>