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F36A-BF49-BF3B-FC53-4AE4DBA2E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E730-26F3-C127-4FAA-4DD8B3F0A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A0A5-D982-9877-7F96-77539E49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17494-6A9A-FDDE-F324-3FB86BD8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397E-7A73-9423-8B1E-6E24E68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2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EAF0-D4EB-7AC7-93CC-0A70086C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EDEC-9917-84D8-DCF8-11FB348C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5E20-E25A-EA61-FAFA-C4D1600E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79C5F-6A6A-C182-8676-EE5CF1A4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0BBF-B9F3-4B16-1D4D-87D7F5B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7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4A108-60EF-E0C7-DB1C-450192050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6D8F-7F22-5A10-B57B-59D1037A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0494-D6A0-E242-882A-95156E81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4925-B03C-C395-B2AC-205D18F3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635B-DF7C-D986-F213-6F41082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A75F-3249-3646-6CEB-239E86B5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0961-A3D6-9463-525B-92E2DC67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5DBC-D88F-91FA-C9AB-61C709F4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EC23-CADA-7D1F-D9EE-DE4A28DC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4995C-0E71-ED89-81F0-A786E68A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5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6973-98C2-9BBA-0234-13FB871E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07AA-2C2F-7149-D7D9-9A3CA982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9DAB-E028-FC08-AC53-B0531274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A149-9BEB-E3D5-9B1A-6EC6792A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5C02-DFC2-12D5-2DBD-A07FED33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9583-9ABB-6386-7324-290AFA09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23D4-56C0-DA13-653D-FEF86FDC8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2A20E-E529-5E6F-D261-2BD1A397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660C-AD47-3D93-2535-F311AD91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74E3D-FC50-CEAD-F0B7-9FC84062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CCF88-BA1A-CD86-38DA-B5338D62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4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A90C-3EC4-735F-9CFE-410E6A63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EE29-2047-7911-6B5E-B06C03457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60099-9161-0F67-7E3F-CD1FC39D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C09B6-0177-B272-AF91-8CE428588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C8BCA-4F0A-1819-E01D-DD190B421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AD571-BBDA-5DA5-C327-CF7483ED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AC7AB-2CB8-BA78-2D7F-38954D46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F6F64-A358-685B-DE84-4F9A4D9D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0151-CF3A-479D-1BB8-23D076B9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7A29D-EF58-6050-5B04-7862AAF2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36855-B72E-C2DA-5F0B-1980A88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08306-949A-0F94-3CD1-A9AFB492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953B9-AFDC-04FA-85B0-BD1F93F4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C72E5-3497-B230-5656-0647ACA1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BFEE-7BB7-2116-ABAE-919A03F0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8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F469-1D14-81B9-BC1B-6F0CD59B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403D-E597-1069-5CBA-D6288A95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1ECA-AE79-5946-C83D-6CA0443B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08CDB-DCB7-8D36-0993-BD4BAD7B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8244-B254-7E5C-1CCA-99398E4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F7B2-68D0-02AF-C914-EFF10F8B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0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F17E-D3FF-CA25-A955-DB43550E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AA854-75AD-5140-CBA6-0FE675C0D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04F93-3FE3-AF43-B921-F61AADDDE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B1E13-0D11-D2B8-6B8F-AF4629A4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3658E-BBF1-655E-62D2-57E34645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DD68-2A9F-222F-B8C9-8BB75AF0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2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2D384-74A9-F577-224F-5895ADB6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33C3-D2C2-A340-528A-C82DA08E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0BF0-728A-600A-A701-993BA0FF6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FB83-8CC0-489E-9476-C2F67E01321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C16B-1197-664A-ED4B-EE4AD4C6D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9D0B-F9FA-65E1-6C93-B41A46458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7320-BE00-4D31-A103-CC85B7DE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F68E-1F49-A72A-4DA0-BA6966895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8EFB0-B3AA-5886-B05C-933B4D7FE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3DA5-F939-853B-9127-D924EA31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SECTION—A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ESSAY:                                                                                               ( 2 X15 = 30)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 50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yr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old male reported with  C/O sleep disturbance and was diagnosed with insomnia 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Classify drugs in the treatment of insomnia . (3)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Write the mechanism of action  (2)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Pharmacological effects  (3)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Adverse effects  and therapeutic uses of Diazepam ( 2+3)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Add a note on the advantages of  ‘Z’ compounds.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0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421C-5AD2-16DE-CF7E-D529B649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A  45 year old diagnosed with stable Angina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Enumerate Anti- anginal drugs . (3)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Write the mechanism of action of  Calcium channel blockers. (3)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Mention the pharmacological actions and adverse effects of Verapamil. ( 4)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List out the other uses of Verapamil. (2)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Add a note on the medical management of STEMI. ( 3)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5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8352-0892-4F9A-EF75-B18F8367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4540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SECTION – B                                        ( 5 X 5 = 25 )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SHORT NOTES ON 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Plasma half life and its significance.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Statins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Low Molecular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wt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Heparins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Drug therapy of Parkinsonism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Therapeutic uses of  Prostaglandin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Analogs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1063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FC8-7EE4-9EFC-79CD-5D7AD472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70167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SECTION - C                          ( 5 X 5 = 25 )     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SHORT NOTES ON 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Non- depolarising skeletal muscle relaxants.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 Lignocaine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 Advantages  and disadvantages of Isoflurane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Bronchodialators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Asthma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COX -2  Inhibitors.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43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Aravinth Rajendran</dc:creator>
  <cp:lastModifiedBy>Aravinth Rajendran</cp:lastModifiedBy>
  <cp:revision>1</cp:revision>
  <dcterms:created xsi:type="dcterms:W3CDTF">2022-08-08T04:53:48Z</dcterms:created>
  <dcterms:modified xsi:type="dcterms:W3CDTF">2022-08-08T04:54:17Z</dcterms:modified>
</cp:coreProperties>
</file>