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61" r:id="rId5"/>
    <p:sldId id="271" r:id="rId6"/>
    <p:sldId id="272" r:id="rId7"/>
    <p:sldId id="262" r:id="rId8"/>
    <p:sldId id="270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79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/>
              <a:t>School Logo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164287"/>
            <a:ext cx="6431869" cy="9797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31869" y="8685213"/>
            <a:ext cx="42454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8527D-D6EB-4FB4-B216-8BF0C870F71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7BB19-F246-4D43-B927-B58C576D3623}" type="datetimeFigureOut">
              <a:rPr lang="en-IN" smtClean="0"/>
              <a:t>13-04-2020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" y="8289870"/>
            <a:ext cx="626832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436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C8451-DE61-4F43-BCB5-BA92F927BB7D}" type="datetime1">
              <a:rPr lang="en-IN" smtClean="0"/>
              <a:t>13-04-2020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32C1B-A2CA-4441-85DD-81BA92017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129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5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5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71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26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61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33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4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75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9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6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7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23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29-11-2019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DE08-DFA7-434E-AF48-8D169216D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45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621809" y="932726"/>
            <a:ext cx="9144000" cy="932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BANKING SYSTEM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466" y="5910088"/>
            <a:ext cx="6267450" cy="790575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032435" y="6356349"/>
            <a:ext cx="367748" cy="365125"/>
          </a:xfrm>
        </p:spPr>
        <p:txBody>
          <a:bodyPr/>
          <a:lstStyle/>
          <a:p>
            <a:fld id="{974DDE08-DFA7-434E-AF48-8D169216DA87}" type="slidenum">
              <a:rPr lang="en-IN" smtClean="0"/>
              <a:t>1</a:t>
            </a:fld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0508975" y="225288"/>
            <a:ext cx="14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Logo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29-11-2019</a:t>
            </a:r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3FE460-33E7-4E7C-84EE-1B9B0C2308C6}"/>
              </a:ext>
            </a:extLst>
          </p:cNvPr>
          <p:cNvSpPr txBox="1">
            <a:spLocks/>
          </p:cNvSpPr>
          <p:nvPr/>
        </p:nvSpPr>
        <p:spPr>
          <a:xfrm>
            <a:off x="1621809" y="2716872"/>
            <a:ext cx="9144000" cy="27881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84475" indent="354013" algn="l">
              <a:lnSpc>
                <a:spcPct val="170000"/>
              </a:lnSpc>
              <a:buFont typeface="+mj-lt"/>
              <a:buAutoNum type="arabicPeriod"/>
              <a:tabLst>
                <a:tab pos="2416175" algn="l"/>
              </a:tabLst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HARIHARAN.M</a:t>
            </a:r>
          </a:p>
          <a:p>
            <a:pPr marL="2784475" indent="354013" algn="l">
              <a:lnSpc>
                <a:spcPct val="170000"/>
              </a:lnSpc>
              <a:buFont typeface="+mj-lt"/>
              <a:buAutoNum type="arabicPeriod"/>
              <a:tabLst>
                <a:tab pos="2416175" algn="l"/>
              </a:tabLst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ARAVINTH.M</a:t>
            </a:r>
          </a:p>
          <a:p>
            <a:pPr marL="2784475" indent="354013" algn="l">
              <a:lnSpc>
                <a:spcPct val="170000"/>
              </a:lnSpc>
              <a:buFont typeface="+mj-lt"/>
              <a:buAutoNum type="arabicPeriod"/>
              <a:tabLst>
                <a:tab pos="2416175" algn="l"/>
              </a:tabLst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MADHAN.G</a:t>
            </a:r>
          </a:p>
          <a:p>
            <a:pPr marL="4572000" indent="-4572000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89421-0E03-493C-94FC-5A99850E0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975" y="-19774"/>
            <a:ext cx="1414668" cy="141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7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66" y="5910088"/>
            <a:ext cx="6267450" cy="790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08975" y="225288"/>
            <a:ext cx="14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Logo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29-11-2019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CFB1F-8D66-4665-864C-5505B28E3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973" y="27621"/>
            <a:ext cx="1414669" cy="14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9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191" y="1080813"/>
            <a:ext cx="9144000" cy="79057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66" y="5910088"/>
            <a:ext cx="6267450" cy="790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08975" y="225288"/>
            <a:ext cx="14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Logo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C5C04-FB65-4A87-8617-C70C08747230}"/>
              </a:ext>
            </a:extLst>
          </p:cNvPr>
          <p:cNvSpPr txBox="1"/>
          <p:nvPr/>
        </p:nvSpPr>
        <p:spPr>
          <a:xfrm>
            <a:off x="1585315" y="1913088"/>
            <a:ext cx="9021369" cy="35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application which simulates the process of Automated Teller Machine (ATM) which includes the functions such as</a:t>
            </a:r>
          </a:p>
          <a:p>
            <a:pPr marL="2606675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Balance</a:t>
            </a:r>
          </a:p>
          <a:p>
            <a:pPr marL="2606675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Withdrawal</a:t>
            </a:r>
          </a:p>
          <a:p>
            <a:pPr marL="2606675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Deposit</a:t>
            </a:r>
          </a:p>
          <a:p>
            <a:pPr marL="2606675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The PIN</a:t>
            </a:r>
          </a:p>
          <a:p>
            <a:pPr marL="2606675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Exit The Process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4BCA6-3BC4-45C8-A382-48083BB5E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973" y="0"/>
            <a:ext cx="1414669" cy="14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1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191" y="409954"/>
            <a:ext cx="9144000" cy="54538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or Flow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66" y="5910088"/>
            <a:ext cx="6267450" cy="790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08975" y="225288"/>
            <a:ext cx="14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Logo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29-11-2019</a:t>
            </a:r>
            <a:endParaRPr lang="en-IN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0C5CB1D-1259-4D09-9678-1FC59749471C}"/>
              </a:ext>
            </a:extLst>
          </p:cNvPr>
          <p:cNvGrpSpPr/>
          <p:nvPr/>
        </p:nvGrpSpPr>
        <p:grpSpPr>
          <a:xfrm>
            <a:off x="662378" y="1035782"/>
            <a:ext cx="10577015" cy="4921179"/>
            <a:chOff x="662378" y="1035782"/>
            <a:chExt cx="10577015" cy="492117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20E0D0D-42F9-4A0F-AD07-3FE2806ADE58}"/>
                </a:ext>
              </a:extLst>
            </p:cNvPr>
            <p:cNvSpPr/>
            <p:nvPr/>
          </p:nvSpPr>
          <p:spPr>
            <a:xfrm>
              <a:off x="5152492" y="1035782"/>
              <a:ext cx="1392071" cy="36848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ID</a:t>
              </a:r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37D2336-455A-4E4E-850B-EC88C1A783B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834880" y="1404271"/>
              <a:ext cx="13648" cy="196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ACE19EB-0DB8-4E2E-B243-4F7EDCFB7454}"/>
                </a:ext>
              </a:extLst>
            </p:cNvPr>
            <p:cNvSpPr/>
            <p:nvPr/>
          </p:nvSpPr>
          <p:spPr>
            <a:xfrm>
              <a:off x="5240452" y="1595945"/>
              <a:ext cx="1216152" cy="532263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2ABA57-5876-476C-B55E-BD8322AFBE0D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781995" y="2128208"/>
              <a:ext cx="0" cy="231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84AF9024-067D-4EB6-8328-F313641B7F8D}"/>
                </a:ext>
              </a:extLst>
            </p:cNvPr>
            <p:cNvSpPr/>
            <p:nvPr/>
          </p:nvSpPr>
          <p:spPr>
            <a:xfrm>
              <a:off x="4686582" y="2359614"/>
              <a:ext cx="2197459" cy="723937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8313CD4-1CEB-4AC4-B92C-F06034C4FDC8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5781996" y="3083551"/>
              <a:ext cx="3316" cy="27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3621A4DC-1EB4-401E-8082-EA3B4369540E}"/>
                </a:ext>
              </a:extLst>
            </p:cNvPr>
            <p:cNvCxnSpPr>
              <a:cxnSpLocks/>
              <a:stCxn id="15" idx="3"/>
              <a:endCxn id="28" idx="2"/>
            </p:cNvCxnSpPr>
            <p:nvPr/>
          </p:nvCxnSpPr>
          <p:spPr>
            <a:xfrm flipV="1">
              <a:off x="6884041" y="2536633"/>
              <a:ext cx="574815" cy="1849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4E9C14-9095-496F-9E2D-5C422141F729}"/>
                </a:ext>
              </a:extLst>
            </p:cNvPr>
            <p:cNvSpPr/>
            <p:nvPr/>
          </p:nvSpPr>
          <p:spPr>
            <a:xfrm>
              <a:off x="6758363" y="2080039"/>
              <a:ext cx="1400986" cy="4565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8F7B37E-15A9-44BA-B4BD-C49F76464C14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 rot="16200000" flipV="1">
              <a:off x="6815483" y="1436665"/>
              <a:ext cx="217962" cy="10687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8A6EAD8-947C-41A2-AA78-E400BAD0E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95735" y="3367624"/>
              <a:ext cx="8128272" cy="48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5CDDCFD-2612-4F13-9952-CC1B063512AC}"/>
                </a:ext>
              </a:extLst>
            </p:cNvPr>
            <p:cNvCxnSpPr/>
            <p:nvPr/>
          </p:nvCxnSpPr>
          <p:spPr>
            <a:xfrm>
              <a:off x="5781995" y="3359313"/>
              <a:ext cx="0" cy="446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74D4A48-F64B-4887-BF9D-38DA0C2C1B6C}"/>
                </a:ext>
              </a:extLst>
            </p:cNvPr>
            <p:cNvCxnSpPr/>
            <p:nvPr/>
          </p:nvCxnSpPr>
          <p:spPr>
            <a:xfrm>
              <a:off x="3791696" y="3366042"/>
              <a:ext cx="0" cy="446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076C756-9BD7-453B-8114-81345EC0F966}"/>
                </a:ext>
              </a:extLst>
            </p:cNvPr>
            <p:cNvCxnSpPr/>
            <p:nvPr/>
          </p:nvCxnSpPr>
          <p:spPr>
            <a:xfrm>
              <a:off x="1695735" y="3366042"/>
              <a:ext cx="0" cy="446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A7EFFDB-289A-4DE3-A19C-66BCA290C5BF}"/>
                </a:ext>
              </a:extLst>
            </p:cNvPr>
            <p:cNvCxnSpPr/>
            <p:nvPr/>
          </p:nvCxnSpPr>
          <p:spPr>
            <a:xfrm>
              <a:off x="7681308" y="3366042"/>
              <a:ext cx="0" cy="446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430BE55-C651-4199-AF52-E0DA2EEA69B9}"/>
                </a:ext>
              </a:extLst>
            </p:cNvPr>
            <p:cNvCxnSpPr/>
            <p:nvPr/>
          </p:nvCxnSpPr>
          <p:spPr>
            <a:xfrm>
              <a:off x="9824007" y="3366042"/>
              <a:ext cx="0" cy="446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D971B7C-81FD-47E4-A639-9FE12573A7CF}"/>
                </a:ext>
              </a:extLst>
            </p:cNvPr>
            <p:cNvSpPr/>
            <p:nvPr/>
          </p:nvSpPr>
          <p:spPr>
            <a:xfrm>
              <a:off x="898474" y="3818649"/>
              <a:ext cx="1594521" cy="7541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2B95486-3DF6-48EC-88D7-9D8B1C81C6CA}"/>
                </a:ext>
              </a:extLst>
            </p:cNvPr>
            <p:cNvSpPr/>
            <p:nvPr/>
          </p:nvSpPr>
          <p:spPr>
            <a:xfrm>
              <a:off x="2994435" y="3821317"/>
              <a:ext cx="1594521" cy="7541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8368E70-B11A-41D3-AD0A-E4CE52FAB2EF}"/>
                </a:ext>
              </a:extLst>
            </p:cNvPr>
            <p:cNvSpPr/>
            <p:nvPr/>
          </p:nvSpPr>
          <p:spPr>
            <a:xfrm>
              <a:off x="4992376" y="3821317"/>
              <a:ext cx="1594521" cy="7541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64CAD7E-520F-4AEB-8BCB-2FAC33B7A9D1}"/>
                </a:ext>
              </a:extLst>
            </p:cNvPr>
            <p:cNvSpPr/>
            <p:nvPr/>
          </p:nvSpPr>
          <p:spPr>
            <a:xfrm>
              <a:off x="6884047" y="3806277"/>
              <a:ext cx="1594521" cy="7541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1362146-62F7-48D6-97AA-9A263460BA39}"/>
                </a:ext>
              </a:extLst>
            </p:cNvPr>
            <p:cNvSpPr/>
            <p:nvPr/>
          </p:nvSpPr>
          <p:spPr>
            <a:xfrm>
              <a:off x="9026746" y="3818649"/>
              <a:ext cx="1594521" cy="7541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28714298-5F7E-48C6-A137-3FA48A296288}"/>
                </a:ext>
              </a:extLst>
            </p:cNvPr>
            <p:cNvSpPr/>
            <p:nvPr/>
          </p:nvSpPr>
          <p:spPr>
            <a:xfrm>
              <a:off x="5129939" y="4958415"/>
              <a:ext cx="1304112" cy="347814"/>
            </a:xfrm>
            <a:prstGeom prst="parallelogram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82D2102-9E59-44ED-BDA4-CDEC1B62B598}"/>
                </a:ext>
              </a:extLst>
            </p:cNvPr>
            <p:cNvCxnSpPr>
              <a:cxnSpLocks/>
              <a:stCxn id="191" idx="1"/>
            </p:cNvCxnSpPr>
            <p:nvPr/>
          </p:nvCxnSpPr>
          <p:spPr>
            <a:xfrm flipH="1" flipV="1">
              <a:off x="662378" y="5130737"/>
              <a:ext cx="4397200" cy="20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AFCFCC-3985-486A-B472-D93A33C92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378" y="2720201"/>
              <a:ext cx="0" cy="24105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A9B7EFF-D9B1-4852-A112-73D422D7D15A}"/>
                </a:ext>
              </a:extLst>
            </p:cNvPr>
            <p:cNvCxnSpPr>
              <a:cxnSpLocks/>
            </p:cNvCxnSpPr>
            <p:nvPr/>
          </p:nvCxnSpPr>
          <p:spPr>
            <a:xfrm>
              <a:off x="662378" y="2720201"/>
              <a:ext cx="40242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A3C709F-DB6D-4C39-AC7F-EB8335D1F720}"/>
                </a:ext>
              </a:extLst>
            </p:cNvPr>
            <p:cNvSpPr/>
            <p:nvPr/>
          </p:nvSpPr>
          <p:spPr>
            <a:xfrm>
              <a:off x="5152492" y="5609147"/>
              <a:ext cx="1216152" cy="34781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573F5EB-3BFB-45AC-A798-F4F49FE13D83}"/>
                </a:ext>
              </a:extLst>
            </p:cNvPr>
            <p:cNvCxnSpPr>
              <a:cxnSpLocks/>
            </p:cNvCxnSpPr>
            <p:nvPr/>
          </p:nvCxnSpPr>
          <p:spPr>
            <a:xfrm>
              <a:off x="5815935" y="5340545"/>
              <a:ext cx="0" cy="29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A659C3F-083A-47C7-97F8-8A0ECE6ED28A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8159349" y="2308336"/>
              <a:ext cx="3080044" cy="187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CB825EE-B5AF-4196-B3F7-818EFC597191}"/>
                </a:ext>
              </a:extLst>
            </p:cNvPr>
            <p:cNvCxnSpPr>
              <a:cxnSpLocks/>
            </p:cNvCxnSpPr>
            <p:nvPr/>
          </p:nvCxnSpPr>
          <p:spPr>
            <a:xfrm>
              <a:off x="11239393" y="2327078"/>
              <a:ext cx="0" cy="34559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1DED9A0-88B1-4007-96F6-4E7D1CE401D6}"/>
                </a:ext>
              </a:extLst>
            </p:cNvPr>
            <p:cNvCxnSpPr>
              <a:cxnSpLocks/>
              <a:endCxn id="91" idx="3"/>
            </p:cNvCxnSpPr>
            <p:nvPr/>
          </p:nvCxnSpPr>
          <p:spPr>
            <a:xfrm flipH="1" flipV="1">
              <a:off x="6368644" y="5783054"/>
              <a:ext cx="4870749" cy="1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35856A8-0386-4129-A210-03BE25D2909E}"/>
                </a:ext>
              </a:extLst>
            </p:cNvPr>
            <p:cNvCxnSpPr>
              <a:cxnSpLocks/>
            </p:cNvCxnSpPr>
            <p:nvPr/>
          </p:nvCxnSpPr>
          <p:spPr>
            <a:xfrm>
              <a:off x="1695734" y="4773722"/>
              <a:ext cx="4086261" cy="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FA80DFE-3F28-4EA3-81FF-DE134C51116A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>
              <a:off x="9824006" y="4572767"/>
              <a:ext cx="1" cy="1210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FE3526F-54BA-4212-BEC0-D6ACFAA08A6C}"/>
                </a:ext>
              </a:extLst>
            </p:cNvPr>
            <p:cNvCxnSpPr>
              <a:stCxn id="63" idx="2"/>
            </p:cNvCxnSpPr>
            <p:nvPr/>
          </p:nvCxnSpPr>
          <p:spPr>
            <a:xfrm flipH="1">
              <a:off x="1695734" y="4572767"/>
              <a:ext cx="1" cy="211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75E6C4F4-63EC-4ADF-A797-F51864E1FC8E}"/>
                </a:ext>
              </a:extLst>
            </p:cNvPr>
            <p:cNvCxnSpPr/>
            <p:nvPr/>
          </p:nvCxnSpPr>
          <p:spPr>
            <a:xfrm flipH="1">
              <a:off x="3791695" y="4575204"/>
              <a:ext cx="1" cy="211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3408A038-BAEF-47FD-9414-307FE8E0D68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5759872" y="4565824"/>
              <a:ext cx="22123" cy="392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E98FAA3-47BC-4F2F-A20D-9F98D7145F91}"/>
                </a:ext>
              </a:extLst>
            </p:cNvPr>
            <p:cNvCxnSpPr>
              <a:cxnSpLocks/>
            </p:cNvCxnSpPr>
            <p:nvPr/>
          </p:nvCxnSpPr>
          <p:spPr>
            <a:xfrm>
              <a:off x="7677434" y="4572767"/>
              <a:ext cx="3873" cy="1210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5869F986-E583-429F-B4CF-ADF3601BCC41}"/>
              </a:ext>
            </a:extLst>
          </p:cNvPr>
          <p:cNvSpPr txBox="1"/>
          <p:nvPr/>
        </p:nvSpPr>
        <p:spPr>
          <a:xfrm>
            <a:off x="5490805" y="1558198"/>
            <a:ext cx="92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PIN</a:t>
            </a:r>
            <a:endParaRPr 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FC5EBB5-8F9C-4962-9F60-63BBE3A14C92}"/>
              </a:ext>
            </a:extLst>
          </p:cNvPr>
          <p:cNvSpPr txBox="1"/>
          <p:nvPr/>
        </p:nvSpPr>
        <p:spPr>
          <a:xfrm>
            <a:off x="5240452" y="2536633"/>
            <a:ext cx="114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Valid Pin</a:t>
            </a:r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1359D80-9090-4972-B3F7-04E557D84F82}"/>
              </a:ext>
            </a:extLst>
          </p:cNvPr>
          <p:cNvSpPr txBox="1"/>
          <p:nvPr/>
        </p:nvSpPr>
        <p:spPr>
          <a:xfrm>
            <a:off x="6758362" y="2128208"/>
            <a:ext cx="140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try</a:t>
            </a:r>
            <a:r>
              <a:rPr lang="en-US" dirty="0"/>
              <a:t>,3</a:t>
            </a:r>
            <a:r>
              <a:rPr lang="en-US" baseline="30000" dirty="0"/>
              <a:t>rd</a:t>
            </a:r>
            <a:r>
              <a:rPr lang="en-US" dirty="0"/>
              <a:t> try</a:t>
            </a:r>
            <a:endParaRPr lang="en-IN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9A41396-B18A-40AB-90DE-DE3C7536347C}"/>
              </a:ext>
            </a:extLst>
          </p:cNvPr>
          <p:cNvSpPr txBox="1"/>
          <p:nvPr/>
        </p:nvSpPr>
        <p:spPr>
          <a:xfrm>
            <a:off x="952834" y="3875210"/>
            <a:ext cx="159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Check The Balance</a:t>
            </a:r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5D0B600-9CE4-408D-AEFC-3EFEE050B582}"/>
              </a:ext>
            </a:extLst>
          </p:cNvPr>
          <p:cNvSpPr txBox="1"/>
          <p:nvPr/>
        </p:nvSpPr>
        <p:spPr>
          <a:xfrm>
            <a:off x="3135147" y="3862832"/>
            <a:ext cx="141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Cash Withdrawal</a:t>
            </a:r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65861C9-34CD-40E4-9FFB-2F6A4B1052F3}"/>
              </a:ext>
            </a:extLst>
          </p:cNvPr>
          <p:cNvSpPr txBox="1"/>
          <p:nvPr/>
        </p:nvSpPr>
        <p:spPr>
          <a:xfrm>
            <a:off x="5163843" y="3846697"/>
            <a:ext cx="159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Cash </a:t>
            </a:r>
          </a:p>
          <a:p>
            <a:r>
              <a:rPr lang="en-IN" dirty="0"/>
              <a:t>    Deposit</a:t>
            </a:r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7069154-8089-4E28-AD50-F7D83895EC39}"/>
              </a:ext>
            </a:extLst>
          </p:cNvPr>
          <p:cNvSpPr txBox="1"/>
          <p:nvPr/>
        </p:nvSpPr>
        <p:spPr>
          <a:xfrm>
            <a:off x="7055512" y="3983913"/>
            <a:ext cx="140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Change PIN</a:t>
            </a:r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9DB77D1-842D-41CD-BF82-6818505070F5}"/>
              </a:ext>
            </a:extLst>
          </p:cNvPr>
          <p:cNvSpPr txBox="1"/>
          <p:nvPr/>
        </p:nvSpPr>
        <p:spPr>
          <a:xfrm>
            <a:off x="9184940" y="3996338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 Card</a:t>
            </a:r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197A813-B3EC-4B04-8308-42DA8617FDF1}"/>
              </a:ext>
            </a:extLst>
          </p:cNvPr>
          <p:cNvSpPr txBox="1"/>
          <p:nvPr/>
        </p:nvSpPr>
        <p:spPr>
          <a:xfrm>
            <a:off x="5485086" y="5598388"/>
            <a:ext cx="10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</a:t>
            </a:r>
            <a:endParaRPr 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EF23F3B-ED9A-42FA-9458-8C02620295CC}"/>
              </a:ext>
            </a:extLst>
          </p:cNvPr>
          <p:cNvSpPr txBox="1"/>
          <p:nvPr/>
        </p:nvSpPr>
        <p:spPr>
          <a:xfrm>
            <a:off x="5303341" y="4967205"/>
            <a:ext cx="114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To Continue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39819DF-3D8B-477E-BB81-9AE83B28811B}"/>
              </a:ext>
            </a:extLst>
          </p:cNvPr>
          <p:cNvSpPr txBox="1"/>
          <p:nvPr/>
        </p:nvSpPr>
        <p:spPr>
          <a:xfrm>
            <a:off x="5738191" y="3038493"/>
            <a:ext cx="49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  <a:endParaRPr lang="en-US" sz="16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2F645CB-63BA-49A0-8CF0-A6CA1743ECC0}"/>
              </a:ext>
            </a:extLst>
          </p:cNvPr>
          <p:cNvSpPr txBox="1"/>
          <p:nvPr/>
        </p:nvSpPr>
        <p:spPr>
          <a:xfrm>
            <a:off x="6953441" y="2674570"/>
            <a:ext cx="49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  <a:endParaRPr lang="en-US" sz="16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28BC8A-8E3A-419F-B595-573329CD633A}"/>
              </a:ext>
            </a:extLst>
          </p:cNvPr>
          <p:cNvSpPr txBox="1"/>
          <p:nvPr/>
        </p:nvSpPr>
        <p:spPr>
          <a:xfrm>
            <a:off x="6706957" y="1525174"/>
            <a:ext cx="49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  <a:endParaRPr lang="en-US" sz="16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2818596-815F-492B-95DF-812F18B1EED2}"/>
              </a:ext>
            </a:extLst>
          </p:cNvPr>
          <p:cNvSpPr txBox="1"/>
          <p:nvPr/>
        </p:nvSpPr>
        <p:spPr>
          <a:xfrm>
            <a:off x="4620292" y="4821207"/>
            <a:ext cx="49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  <a:endParaRPr lang="en-US" sz="16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AAF5870-3010-4ECB-AAA3-B4802D25DAB0}"/>
              </a:ext>
            </a:extLst>
          </p:cNvPr>
          <p:cNvSpPr txBox="1"/>
          <p:nvPr/>
        </p:nvSpPr>
        <p:spPr>
          <a:xfrm>
            <a:off x="8280656" y="1995889"/>
            <a:ext cx="49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  <a:endParaRPr lang="en-US" sz="1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92416E7-C6C0-46A7-AE89-F76F4CDDC04B}"/>
              </a:ext>
            </a:extLst>
          </p:cNvPr>
          <p:cNvSpPr txBox="1"/>
          <p:nvPr/>
        </p:nvSpPr>
        <p:spPr>
          <a:xfrm>
            <a:off x="5744402" y="5281821"/>
            <a:ext cx="49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  <a:endParaRPr lang="en-US" sz="1600" dirty="0"/>
          </a:p>
        </p:txBody>
      </p:sp>
      <p:sp>
        <p:nvSpPr>
          <p:cNvPr id="191" name="Diamond 190">
            <a:extLst>
              <a:ext uri="{FF2B5EF4-FFF2-40B4-BE49-F238E27FC236}">
                <a16:creationId xmlns:a16="http://schemas.microsoft.com/office/drawing/2014/main" id="{0DB98BE8-1D31-43C2-9564-3C2C90EED619}"/>
              </a:ext>
            </a:extLst>
          </p:cNvPr>
          <p:cNvSpPr/>
          <p:nvPr/>
        </p:nvSpPr>
        <p:spPr>
          <a:xfrm>
            <a:off x="5059578" y="4962504"/>
            <a:ext cx="1508584" cy="378041"/>
          </a:xfrm>
          <a:prstGeom prst="diamond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0D1D48-3F11-411D-AEE8-CEB536642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732" y="20552"/>
            <a:ext cx="1453154" cy="14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4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09955"/>
            <a:ext cx="3310718" cy="599980"/>
          </a:xfrm>
        </p:spPr>
        <p:txBody>
          <a:bodyPr>
            <a:no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66" y="5910088"/>
            <a:ext cx="6267450" cy="790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08975" y="225288"/>
            <a:ext cx="14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Logo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AD1B7-CE8F-4A45-AC6C-45FC8282AA45}"/>
              </a:ext>
            </a:extLst>
          </p:cNvPr>
          <p:cNvSpPr txBox="1"/>
          <p:nvPr/>
        </p:nvSpPr>
        <p:spPr>
          <a:xfrm>
            <a:off x="838200" y="1009935"/>
            <a:ext cx="1108544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print('\t\t\t\t\</a:t>
            </a:r>
            <a:r>
              <a:rPr lang="en-US" sz="1400" dirty="0" err="1"/>
              <a:t>tWelcome</a:t>
            </a:r>
            <a:r>
              <a:rPr lang="en-US" sz="1400" dirty="0"/>
              <a:t> to Indian Bank ATM')</a:t>
            </a:r>
          </a:p>
          <a:p>
            <a:r>
              <a:rPr lang="en-US" sz="1400" dirty="0"/>
              <a:t>restart=('Y')</a:t>
            </a:r>
          </a:p>
          <a:p>
            <a:r>
              <a:rPr lang="en-US" sz="1400" dirty="0"/>
              <a:t>chances = 3</a:t>
            </a:r>
          </a:p>
          <a:p>
            <a:r>
              <a:rPr lang="en-US" sz="1400" dirty="0"/>
              <a:t>pin1 = 1234</a:t>
            </a:r>
          </a:p>
          <a:p>
            <a:r>
              <a:rPr lang="en-US" sz="1400" dirty="0"/>
              <a:t>pin2 = 5678</a:t>
            </a:r>
          </a:p>
          <a:p>
            <a:r>
              <a:rPr lang="en-US" sz="1400" dirty="0"/>
              <a:t>users=['1712200211092002','2010200221112002']</a:t>
            </a:r>
          </a:p>
          <a:p>
            <a:r>
              <a:rPr lang="en-US" sz="1400" dirty="0"/>
              <a:t>pins=[pin1,pin2]</a:t>
            </a:r>
          </a:p>
          <a:p>
            <a:r>
              <a:rPr lang="en-US" sz="1400" dirty="0" err="1"/>
              <a:t>userid</a:t>
            </a:r>
            <a:r>
              <a:rPr lang="en-US" sz="1400" dirty="0"/>
              <a:t>=input('\t\</a:t>
            </a:r>
            <a:r>
              <a:rPr lang="en-US" sz="1400" dirty="0" err="1"/>
              <a:t>tEnter</a:t>
            </a:r>
            <a:r>
              <a:rPr lang="en-US" sz="1400" dirty="0"/>
              <a:t> User ID: ')</a:t>
            </a:r>
          </a:p>
          <a:p>
            <a:r>
              <a:rPr lang="en-US" sz="1400" dirty="0"/>
              <a:t>if </a:t>
            </a:r>
            <a:r>
              <a:rPr lang="en-US" sz="1400" dirty="0" err="1"/>
              <a:t>userid</a:t>
            </a:r>
            <a:r>
              <a:rPr lang="en-US" sz="1400" dirty="0"/>
              <a:t>==users[0] or </a:t>
            </a:r>
            <a:r>
              <a:rPr lang="en-US" sz="1400" dirty="0" err="1"/>
              <a:t>userid</a:t>
            </a:r>
            <a:r>
              <a:rPr lang="en-US" sz="1400" dirty="0"/>
              <a:t>==users[1]:</a:t>
            </a:r>
          </a:p>
          <a:p>
            <a:r>
              <a:rPr lang="en-US" sz="1400" dirty="0"/>
              <a:t>    while chances &gt;= 0:</a:t>
            </a:r>
          </a:p>
          <a:p>
            <a:r>
              <a:rPr lang="en-US" sz="1400" dirty="0"/>
              <a:t>        pin=0</a:t>
            </a:r>
          </a:p>
          <a:p>
            <a:r>
              <a:rPr lang="en-US" sz="1400" dirty="0"/>
              <a:t>        pin = int(input('\</a:t>
            </a:r>
            <a:r>
              <a:rPr lang="en-US" sz="1400" dirty="0" err="1"/>
              <a:t>tPlease</a:t>
            </a:r>
            <a:r>
              <a:rPr lang="en-US" sz="1400" dirty="0"/>
              <a:t> Enter Your 4 Digit Pin: '))</a:t>
            </a:r>
          </a:p>
          <a:p>
            <a:r>
              <a:rPr lang="en-US" sz="1400" dirty="0"/>
              <a:t>        if pin==pins[0]:</a:t>
            </a:r>
          </a:p>
          <a:p>
            <a:r>
              <a:rPr lang="en-US" sz="1400" dirty="0"/>
              <a:t>            user=users[0]</a:t>
            </a:r>
          </a:p>
          <a:p>
            <a:r>
              <a:rPr lang="en-US" sz="1400" dirty="0"/>
              <a:t>            print('</a:t>
            </a:r>
            <a:r>
              <a:rPr lang="en-US" sz="1400" dirty="0" err="1"/>
              <a:t>Welcome:SATHISH</a:t>
            </a:r>
            <a:r>
              <a:rPr lang="en-US" sz="1400" dirty="0"/>
              <a:t>',</a:t>
            </a:r>
            <a:r>
              <a:rPr lang="en-US" sz="1400" dirty="0" err="1"/>
              <a:t>userid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balance=240000.74</a:t>
            </a:r>
          </a:p>
          <a:p>
            <a:r>
              <a:rPr lang="en-US" sz="1400" dirty="0"/>
              <a:t>            print('You entered your pin Correctly\n')</a:t>
            </a:r>
          </a:p>
          <a:p>
            <a:r>
              <a:rPr lang="en-US" sz="1400" dirty="0"/>
              <a:t>            a=1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elif</a:t>
            </a:r>
            <a:r>
              <a:rPr lang="en-US" sz="1400" dirty="0"/>
              <a:t> pin==pins[1]:</a:t>
            </a:r>
          </a:p>
          <a:p>
            <a:r>
              <a:rPr lang="en-US" sz="1400" dirty="0"/>
              <a:t>            user=users[1]</a:t>
            </a:r>
          </a:p>
          <a:p>
            <a:r>
              <a:rPr lang="en-US" sz="1400" dirty="0"/>
              <a:t>            print('</a:t>
            </a:r>
            <a:r>
              <a:rPr lang="en-US" sz="1400" dirty="0" err="1"/>
              <a:t>Welcome:PAVITHRA</a:t>
            </a:r>
            <a:r>
              <a:rPr lang="en-US" sz="1400" dirty="0"/>
              <a:t>',</a:t>
            </a:r>
            <a:r>
              <a:rPr lang="en-US" sz="1400" dirty="0" err="1"/>
              <a:t>userid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balance=550000.45</a:t>
            </a:r>
          </a:p>
          <a:p>
            <a:r>
              <a:rPr lang="en-US" sz="1400" dirty="0"/>
              <a:t>            print('You entered your pin Correctly\n')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CDD93D-F14F-4DEC-9FB4-52D0C1645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363"/>
          <a:stretch/>
        </p:blipFill>
        <p:spPr>
          <a:xfrm>
            <a:off x="44071" y="989123"/>
            <a:ext cx="12192000" cy="5047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6E9968-FF0A-4F10-A644-14BE9AB49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10" y="-19959"/>
            <a:ext cx="1533378" cy="15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0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75B8-CB21-4984-BF7C-B75720CD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490"/>
            <a:ext cx="10515600" cy="580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 a=1</a:t>
            </a:r>
          </a:p>
          <a:p>
            <a:pPr marL="0" indent="0">
              <a:buNone/>
            </a:pPr>
            <a:r>
              <a:rPr lang="en-US" sz="1400" dirty="0"/>
              <a:t>        else:</a:t>
            </a:r>
          </a:p>
          <a:p>
            <a:pPr marL="0" indent="0">
              <a:buNone/>
            </a:pPr>
            <a:r>
              <a:rPr lang="en-US" sz="1400" dirty="0"/>
              <a:t>            print('\t\t\t\t\</a:t>
            </a:r>
            <a:r>
              <a:rPr lang="en-US" sz="1400" dirty="0" err="1"/>
              <a:t>tIncorrect</a:t>
            </a:r>
            <a:r>
              <a:rPr lang="en-US" sz="1400" dirty="0"/>
              <a:t> Password')</a:t>
            </a:r>
          </a:p>
          <a:p>
            <a:pPr marL="0" indent="0">
              <a:buNone/>
            </a:pPr>
            <a:r>
              <a:rPr lang="en-US" sz="1400" dirty="0"/>
              <a:t>            a=0</a:t>
            </a:r>
          </a:p>
          <a:p>
            <a:pPr marL="0" indent="0">
              <a:buNone/>
            </a:pPr>
            <a:r>
              <a:rPr lang="en-US" sz="1400" dirty="0"/>
              <a:t>            chances = chances - 1</a:t>
            </a:r>
          </a:p>
          <a:p>
            <a:pPr marL="0" indent="0">
              <a:buNone/>
            </a:pPr>
            <a:r>
              <a:rPr lang="en-US" sz="1400" dirty="0"/>
              <a:t>            if chances == 0:</a:t>
            </a:r>
          </a:p>
          <a:p>
            <a:pPr marL="0" indent="0">
              <a:buNone/>
            </a:pPr>
            <a:r>
              <a:rPr lang="en-US" sz="1400" dirty="0"/>
              <a:t>                print("\n\t\t\</a:t>
            </a:r>
            <a:r>
              <a:rPr lang="en-US" sz="1400" dirty="0" err="1"/>
              <a:t>tSORRY</a:t>
            </a:r>
            <a:r>
              <a:rPr lang="en-US" sz="1400" dirty="0"/>
              <a:t> !!\n\t\t   No more tries!!!")</a:t>
            </a:r>
          </a:p>
          <a:p>
            <a:pPr marL="0" indent="0">
              <a:buNone/>
            </a:pPr>
            <a:r>
              <a:rPr lang="en-US" sz="1400" dirty="0"/>
              <a:t>                break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B074D-8C75-4C01-8D49-4E52B95E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81374-F213-44F2-9BA5-EF091E24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A2A1D-C5D9-41B9-9F62-F5A949D18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66" y="5910088"/>
            <a:ext cx="6267450" cy="790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5F3F75-FBD1-426D-972C-7AB5BA187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1445"/>
          <a:stretch/>
        </p:blipFill>
        <p:spPr>
          <a:xfrm>
            <a:off x="0" y="1674"/>
            <a:ext cx="12192000" cy="580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8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2172-E94C-4EE6-A176-DF086142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8F204-30D6-407C-898F-5A3BC1DF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98CA69-192A-49E1-8D5C-054707AE8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66" y="5910088"/>
            <a:ext cx="6267450" cy="790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B759EA-C629-4CFB-85D1-E7BC6936D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601"/>
          <a:stretch/>
        </p:blipFill>
        <p:spPr>
          <a:xfrm>
            <a:off x="0" y="1282890"/>
            <a:ext cx="12192000" cy="46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5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38834" y="-96258"/>
            <a:ext cx="7086600" cy="101242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 And Outputs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66" y="5910088"/>
            <a:ext cx="6267450" cy="790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08975" y="225288"/>
            <a:ext cx="14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Logo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207D4-24C8-485D-9A4F-778BBC18D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89" b="18643"/>
          <a:stretch/>
        </p:blipFill>
        <p:spPr>
          <a:xfrm>
            <a:off x="141045" y="859675"/>
            <a:ext cx="4926842" cy="5138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AFF40-8DCE-4A52-B273-31402E9459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92" r="52201" b="21777"/>
          <a:stretch/>
        </p:blipFill>
        <p:spPr>
          <a:xfrm>
            <a:off x="5507743" y="916166"/>
            <a:ext cx="5827594" cy="50403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3B4453-B88A-42C3-8D0A-4A404E2286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30" y="0"/>
            <a:ext cx="1414669" cy="14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3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60645" y="-54893"/>
            <a:ext cx="9144000" cy="129902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66" y="5910088"/>
            <a:ext cx="6267450" cy="790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08975" y="225288"/>
            <a:ext cx="14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Logo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83B4B-CAF5-454E-94F7-8378456895F8}"/>
              </a:ext>
            </a:extLst>
          </p:cNvPr>
          <p:cNvSpPr txBox="1"/>
          <p:nvPr/>
        </p:nvSpPr>
        <p:spPr>
          <a:xfrm>
            <a:off x="838200" y="1351128"/>
            <a:ext cx="10721454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Automated Teller Machine(ATM) is used to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balance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withdraw cash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deposit cash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the pin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any where without going to the bank.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CAADE6-EEF9-4AD0-9CA6-D2E00F6DE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30" y="-54893"/>
            <a:ext cx="1414669" cy="14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3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67534" y="409954"/>
            <a:ext cx="9144000" cy="97147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DE08-DFA7-434E-AF48-8D169216DA87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66" y="5910088"/>
            <a:ext cx="6267450" cy="790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08975" y="225288"/>
            <a:ext cx="14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Logo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29-11-2019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10EE3-A9E8-4BFB-B82F-E3B2BD9A6039}"/>
              </a:ext>
            </a:extLst>
          </p:cNvPr>
          <p:cNvSpPr/>
          <p:nvPr/>
        </p:nvSpPr>
        <p:spPr>
          <a:xfrm>
            <a:off x="838200" y="1831107"/>
            <a:ext cx="10339316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simulates the process of Automated Teller Machine (ATM)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will be helpful in understanding the operations in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Teller Machine.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F0084-3D6B-417A-9D97-26EE7DB75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30" y="0"/>
            <a:ext cx="1414669" cy="14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431</Words>
  <Application>Microsoft Office PowerPoint</Application>
  <PresentationFormat>Widescreen</PresentationFormat>
  <Paragraphs>102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Aim:</vt:lpstr>
      <vt:lpstr>Graphical Representation or Flow Chart</vt:lpstr>
      <vt:lpstr>Source Code: </vt:lpstr>
      <vt:lpstr>PowerPoint Presentation</vt:lpstr>
      <vt:lpstr>PowerPoint Presentation</vt:lpstr>
      <vt:lpstr> Inputs And Outputs</vt:lpstr>
      <vt:lpstr>Application: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And Team Introduction</dc:title>
  <dc:creator>ELCOT</dc:creator>
  <cp:lastModifiedBy>Aravinth Abraham Daniel</cp:lastModifiedBy>
  <cp:revision>35</cp:revision>
  <dcterms:created xsi:type="dcterms:W3CDTF">2019-11-21T17:25:59Z</dcterms:created>
  <dcterms:modified xsi:type="dcterms:W3CDTF">2020-04-13T06:19:12Z</dcterms:modified>
</cp:coreProperties>
</file>