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5" r:id="rId7"/>
    <p:sldId id="268" r:id="rId8"/>
    <p:sldId id="266" r:id="rId9"/>
    <p:sldId id="269" r:id="rId10"/>
    <p:sldId id="270" r:id="rId11"/>
    <p:sldId id="271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4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27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70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9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5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55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6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338E-2F58-4AE0-9377-36DB4721598E}" type="datetimeFigureOut">
              <a:rPr lang="en-IN" smtClean="0"/>
              <a:t>22-04-2014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5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ow.com/cases/case-2" TargetMode="External"/><Relationship Id="rId2" Type="http://schemas.openxmlformats.org/officeDocument/2006/relationships/hyperlink" Target="https://www.youtube.com/watch?v=KWrzdJY4G9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8274"/>
            <a:ext cx="9144000" cy="2387600"/>
          </a:xfrm>
        </p:spPr>
        <p:txBody>
          <a:bodyPr/>
          <a:lstStyle/>
          <a:p>
            <a:r>
              <a:rPr lang="en-IN" dirty="0" smtClean="0"/>
              <a:t>Electro-cardiogram (ECG) – Detection of R-peaks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0778"/>
            <a:ext cx="9144000" cy="1655762"/>
          </a:xfrm>
        </p:spPr>
        <p:txBody>
          <a:bodyPr/>
          <a:lstStyle/>
          <a:p>
            <a:r>
              <a:rPr lang="en-IN" dirty="0" smtClean="0"/>
              <a:t>Surya Penmetsa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32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629"/>
            <a:ext cx="10515600" cy="1325563"/>
          </a:xfrm>
        </p:spPr>
        <p:txBody>
          <a:bodyPr/>
          <a:lstStyle/>
          <a:p>
            <a:r>
              <a:rPr lang="en-IN" dirty="0" smtClean="0"/>
              <a:t>Final result of Algorithm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781" y="1269242"/>
            <a:ext cx="9824440" cy="54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2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heart beat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76750" cy="4351338"/>
          </a:xfrm>
        </p:spPr>
        <p:txBody>
          <a:bodyPr/>
          <a:lstStyle/>
          <a:p>
            <a:r>
              <a:rPr lang="en-IN" dirty="0" smtClean="0"/>
              <a:t>This is my contribution to the code.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Heart Beat Rate in (beats/second) can be calculated by the formula-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Rate= 60*sampling rate/(R-R interval)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693" t="39423" r="459" b="-25"/>
          <a:stretch/>
        </p:blipFill>
        <p:spPr>
          <a:xfrm>
            <a:off x="6851177" y="384009"/>
            <a:ext cx="5340823" cy="26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Most of the content in this presentation has been picked up from</a:t>
            </a:r>
          </a:p>
          <a:p>
            <a:pPr lvl="1"/>
            <a:r>
              <a:rPr lang="en-IN" dirty="0" err="1" smtClean="0"/>
              <a:t>Medo</a:t>
            </a:r>
            <a:r>
              <a:rPr lang="en-IN" dirty="0" smtClean="0"/>
              <a:t> </a:t>
            </a:r>
            <a:r>
              <a:rPr lang="en-IN" dirty="0" err="1" smtClean="0"/>
              <a:t>Yasar</a:t>
            </a:r>
            <a:r>
              <a:rPr lang="en-IN" dirty="0" smtClean="0"/>
              <a:t> YouTube Video -</a:t>
            </a:r>
            <a:r>
              <a:rPr lang="en-IN" dirty="0" smtClean="0">
                <a:hlinkClick r:id="rId2"/>
              </a:rPr>
              <a:t>https://www.youtube.com/watch?v=KWrzdJY4G9Q</a:t>
            </a:r>
            <a:endParaRPr lang="en-IN" dirty="0" smtClean="0"/>
          </a:p>
          <a:p>
            <a:pPr lvl="1"/>
            <a:r>
              <a:rPr lang="en-IN" dirty="0" smtClean="0"/>
              <a:t>Sergey </a:t>
            </a:r>
            <a:r>
              <a:rPr lang="en-IN" dirty="0" err="1" smtClean="0"/>
              <a:t>Chernenko’s</a:t>
            </a:r>
            <a:r>
              <a:rPr lang="en-IN" dirty="0" smtClean="0"/>
              <a:t> code - </a:t>
            </a:r>
            <a:r>
              <a:rPr lang="en-IN" dirty="0" smtClean="0">
                <a:hlinkClick r:id="rId3"/>
              </a:rPr>
              <a:t>http://www.librow.com/cases/case-2</a:t>
            </a:r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I do not own any of these pictures and take no credit for the code in this </a:t>
            </a:r>
            <a:r>
              <a:rPr lang="en-IN" dirty="0" smtClean="0"/>
              <a:t>presentation- except for the heart beat calculation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69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482" y="2794428"/>
            <a:ext cx="3406255" cy="1325563"/>
          </a:xfrm>
        </p:spPr>
        <p:txBody>
          <a:bodyPr/>
          <a:lstStyle/>
          <a:p>
            <a:r>
              <a:rPr lang="en-IN" dirty="0" smtClean="0"/>
              <a:t>Thanks!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11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ECG is recorded?</a:t>
            </a:r>
          </a:p>
          <a:p>
            <a:r>
              <a:rPr lang="en-IN" dirty="0" smtClean="0"/>
              <a:t>Why the ECG occurs?</a:t>
            </a:r>
          </a:p>
          <a:p>
            <a:r>
              <a:rPr lang="en-IN" dirty="0" smtClean="0"/>
              <a:t>Detecting R-peaks and measuring the heart rate of a person using MATLAB.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ECG 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69" y="1880215"/>
            <a:ext cx="559933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8095" y="2156346"/>
            <a:ext cx="5268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The heart muscles contract and expand to generate signals that is recorded as ECG.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ECG is the measured electrical activity of the heart. </a:t>
            </a:r>
          </a:p>
        </p:txBody>
      </p:sp>
    </p:spTree>
    <p:extLst>
      <p:ext uri="{BB962C8B-B14F-4D97-AF65-F5344CB8AC3E}">
        <p14:creationId xmlns:p14="http://schemas.microsoft.com/office/powerpoint/2010/main" val="175979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ECG 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643" y="2003045"/>
            <a:ext cx="420735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0002" y="2003045"/>
            <a:ext cx="6485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This electrical activity and be measured by placing electrodes at specific points on the skin.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0523"/>
            <a:ext cx="4606972" cy="27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4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ECG 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51" y="1839273"/>
            <a:ext cx="646944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4889" y="1937981"/>
            <a:ext cx="4804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An Ideal ECG looks like this and it keeps repeating itself.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We will try to detect the R-peaks in this presentation.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521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R-peaks detection in MATLAB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10" y="1893865"/>
            <a:ext cx="821515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102" y="1893865"/>
            <a:ext cx="3138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ECG signal we are going to work with looks like this.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369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R-peaks detection in MATLAB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830102" y="1893865"/>
            <a:ext cx="3138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 closer look at the signal</a:t>
            </a:r>
            <a:endParaRPr lang="en-IN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7" y="1893865"/>
            <a:ext cx="8204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Remove low frequency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Change to frequency domain using </a:t>
            </a:r>
            <a:r>
              <a:rPr lang="en-IN" dirty="0" err="1" smtClean="0"/>
              <a:t>fft</a:t>
            </a:r>
            <a:endParaRPr lang="en-I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Remove low frequency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Back to time domain using </a:t>
            </a:r>
            <a:r>
              <a:rPr lang="en-IN" dirty="0" err="1" smtClean="0"/>
              <a:t>ifft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local maxima using windowed filter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Remove small values, store significant ones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Adjust filter size and repeat 2,3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66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180" y="-109254"/>
            <a:ext cx="581025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5" y="1264124"/>
            <a:ext cx="59055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0" y="2666644"/>
            <a:ext cx="5762625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80" y="4004267"/>
            <a:ext cx="5495925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55" y="5324475"/>
            <a:ext cx="5686425" cy="153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2761" y="1914099"/>
            <a:ext cx="5549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Input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After removing low frequency components.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Using a windowing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Thresholding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Using the adjusted filter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4168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273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Electro-cardiogram (ECG) – Detection of R-peaks</vt:lpstr>
      <vt:lpstr>Content </vt:lpstr>
      <vt:lpstr>ECG Introduction</vt:lpstr>
      <vt:lpstr>ECG Introduction</vt:lpstr>
      <vt:lpstr>ECG Introduction</vt:lpstr>
      <vt:lpstr>R-peaks detection in MATLAB</vt:lpstr>
      <vt:lpstr>R-peaks detection in MATLAB</vt:lpstr>
      <vt:lpstr>Steps for Detection</vt:lpstr>
      <vt:lpstr>PowerPoint Presentation</vt:lpstr>
      <vt:lpstr>Final result of Algorithm </vt:lpstr>
      <vt:lpstr>Calculating heart beat</vt:lpstr>
      <vt:lpstr>References</vt:lpstr>
      <vt:lpstr>Thanks!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Electro-cardiogram (ECG)</dc:title>
  <dc:creator>Surya Penmetsa</dc:creator>
  <cp:lastModifiedBy>Surya Penmetsa</cp:lastModifiedBy>
  <cp:revision>18</cp:revision>
  <dcterms:created xsi:type="dcterms:W3CDTF">2014-04-21T02:13:52Z</dcterms:created>
  <dcterms:modified xsi:type="dcterms:W3CDTF">2014-04-22T09:18:59Z</dcterms:modified>
</cp:coreProperties>
</file>