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3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5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327B-E7D7-468D-BE0B-00F06A107AC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13BD7-5FEF-43B2-AE01-4DD27A1F36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13BD7-5FEF-43B2-AE01-4DD27A1F360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13BD7-5FEF-43B2-AE01-4DD27A1F360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6E5926-5E5C-44AE-AA97-4101E498F0C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071A9-54BE-449D-8F45-A44CBDEA2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sadvantages of Multiple Credit Car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5750"/>
            <a:ext cx="7728858" cy="4438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42672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4500" b="0" dirty="0" smtClean="0">
                <a:solidFill>
                  <a:schemeClr val="accent2">
                    <a:lumMod val="75000"/>
                  </a:schemeClr>
                </a:solidFill>
                <a:latin typeface="Elephant" pitchFamily="18" charset="0"/>
              </a:rPr>
              <a:t>Credit Card &amp; Fraud Detection</a:t>
            </a:r>
            <a:endParaRPr lang="en-US" sz="4500" b="0" dirty="0">
              <a:solidFill>
                <a:schemeClr val="accent2">
                  <a:lumMod val="75000"/>
                </a:schemeClr>
              </a:solidFill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172200" cy="1371600"/>
          </a:xfrm>
        </p:spPr>
        <p:txBody>
          <a:bodyPr/>
          <a:lstStyle/>
          <a:p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Model Evaluation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Evaluate the model's performance using the testing data. Common evaluation metrics include accuracy, precision, recall, and F1-score.</a:t>
            </a:r>
            <a:endParaRPr lang="en-US" dirty="0"/>
          </a:p>
        </p:txBody>
      </p:sp>
      <p:pic>
        <p:nvPicPr>
          <p:cNvPr id="24578" name="Picture 2" descr="Evaluation Icon #207263 - Free Icons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33084"/>
            <a:ext cx="4057650" cy="3596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Tuning and Optimization: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Fine-tune the model parameters and algorithms to improve performance. Techniques like cross-validation and </a:t>
            </a:r>
            <a:r>
              <a:rPr lang="en-US" dirty="0" smtClean="0"/>
              <a:t>hyper parameter </a:t>
            </a:r>
            <a:r>
              <a:rPr lang="en-US" dirty="0" smtClean="0"/>
              <a:t>tuning can be used.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3554" name="AutoShape 2" descr="Parameter fine-tuning using Bayesian optimization. We use Bayesian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6" name="Picture 4" descr="Hyperparameter Optimization or Tuning | The Start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85800"/>
            <a:ext cx="5581650" cy="351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Deployment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Once satisfied with the model's performance, deploy it in a production environment to monitor and analyze incoming transactions in real-time.</a:t>
            </a:r>
            <a:endParaRPr lang="en-US" dirty="0"/>
          </a:p>
        </p:txBody>
      </p:sp>
      <p:pic>
        <p:nvPicPr>
          <p:cNvPr id="22530" name="Picture 2" descr="Credit Card Payment Internet Technology, Account, Money, Smart PNG and  Vector with Transparent Background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720" y="2819400"/>
            <a:ext cx="5346080" cy="3933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Real-time Monitoring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Continuously monitor transactions for suspicious patterns or anomalies. If the model detects a potentially fraudulent transaction, it can trigger alerts for further investigation.</a:t>
            </a:r>
            <a:endParaRPr lang="en-US" dirty="0"/>
          </a:p>
        </p:txBody>
      </p:sp>
      <p:pic>
        <p:nvPicPr>
          <p:cNvPr id="21510" name="Picture 6" descr="Real-time monitoring Vector Icons free download in SVG, PNG Form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650" y="3448050"/>
            <a:ext cx="3409950" cy="340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Feedback Loop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Periodically update the model with new data to adapt to changing fraud patterns. This ensures that the model remains effective over time.</a:t>
            </a:r>
            <a:endParaRPr lang="en-US" dirty="0"/>
          </a:p>
        </p:txBody>
      </p:sp>
      <p:sp>
        <p:nvSpPr>
          <p:cNvPr id="20482" name="AutoShape 2" descr="How To Design Outstanding Feedback Loops — Smashing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Devops Feedback Loop, HD Png Download , Transparent Png Image - PNGi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2358" y="3124200"/>
            <a:ext cx="6177642" cy="3459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Human Intervention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In some cases, human experts may be involved to review and confirm suspicious transactions flagged by the model.</a:t>
            </a:r>
            <a:endParaRPr lang="en-US" dirty="0"/>
          </a:p>
        </p:txBody>
      </p:sp>
      <p:pic>
        <p:nvPicPr>
          <p:cNvPr id="19457" name="Picture 1" descr="C:\Users\student\Documents\IMG-20230926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38500"/>
            <a:ext cx="5407214" cy="2933700"/>
          </a:xfrm>
          <a:prstGeom prst="rect">
            <a:avLst/>
          </a:prstGeom>
          <a:noFill/>
        </p:spPr>
      </p:pic>
      <p:pic>
        <p:nvPicPr>
          <p:cNvPr id="5" name="Picture 1" descr="C:\Users\student\Documents\IMG-20230926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62300"/>
            <a:ext cx="5969002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Conlution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/>
          <a:lstStyle/>
          <a:p>
            <a:pPr>
              <a:buNone/>
            </a:pPr>
            <a:r>
              <a:rPr lang="en-US" dirty="0" smtClean="0"/>
              <a:t>     Data science and machine learning play a crucial role in improving the accuracy and efficiency of credit card fraud detection systems, helping financial institutions protect their customers from fraudulent activities.</a:t>
            </a:r>
            <a:endParaRPr lang="en-US" dirty="0"/>
          </a:p>
        </p:txBody>
      </p:sp>
      <p:pic>
        <p:nvPicPr>
          <p:cNvPr id="18437" name="Picture 5" descr="Presentation Conclusion Vector Images (over 33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3248" y="3581400"/>
            <a:ext cx="4027552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Content</a:t>
            </a:r>
            <a:r>
              <a:rPr lang="en-US" u="sng" dirty="0" smtClean="0">
                <a:solidFill>
                  <a:srgbClr val="002060"/>
                </a:solidFill>
              </a:rPr>
              <a:t> :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467600" cy="5562600"/>
          </a:xfrm>
        </p:spPr>
        <p:txBody>
          <a:bodyPr>
            <a:normAutofit/>
          </a:bodyPr>
          <a:lstStyle/>
          <a:p>
            <a:r>
              <a:rPr lang="en-US" sz="2300" b="1" dirty="0" smtClean="0"/>
              <a:t>Data Collection</a:t>
            </a:r>
          </a:p>
          <a:p>
            <a:r>
              <a:rPr lang="en-US" sz="2300" b="1" dirty="0" smtClean="0"/>
              <a:t>Data Preprocessing</a:t>
            </a:r>
          </a:p>
          <a:p>
            <a:r>
              <a:rPr lang="en-US" sz="2300" b="1" dirty="0" smtClean="0"/>
              <a:t>Feature Engineering</a:t>
            </a:r>
          </a:p>
          <a:p>
            <a:r>
              <a:rPr lang="en-US" sz="2300" b="1" dirty="0" smtClean="0"/>
              <a:t>Data Splitting</a:t>
            </a:r>
          </a:p>
          <a:p>
            <a:r>
              <a:rPr lang="en-US" sz="2300" b="1" dirty="0" smtClean="0"/>
              <a:t>Model Selection</a:t>
            </a:r>
          </a:p>
          <a:p>
            <a:r>
              <a:rPr lang="en-US" sz="2300" b="1" dirty="0" smtClean="0"/>
              <a:t>Model Training</a:t>
            </a:r>
          </a:p>
          <a:p>
            <a:r>
              <a:rPr lang="en-US" sz="2300" b="1" dirty="0" smtClean="0"/>
              <a:t>Model Evaluation</a:t>
            </a:r>
          </a:p>
          <a:p>
            <a:r>
              <a:rPr lang="en-US" sz="2300" b="1" dirty="0" smtClean="0"/>
              <a:t>Tuning and Optimization</a:t>
            </a:r>
          </a:p>
          <a:p>
            <a:r>
              <a:rPr lang="en-US" sz="2300" b="1" dirty="0" smtClean="0"/>
              <a:t>Deployment</a:t>
            </a:r>
          </a:p>
          <a:p>
            <a:r>
              <a:rPr lang="en-US" sz="2300" b="1" dirty="0" smtClean="0"/>
              <a:t>Real-time Monitoring</a:t>
            </a:r>
          </a:p>
          <a:p>
            <a:r>
              <a:rPr lang="en-US" sz="2300" b="1" dirty="0" smtClean="0"/>
              <a:t>Feedback Loop</a:t>
            </a:r>
          </a:p>
          <a:p>
            <a:r>
              <a:rPr lang="en-US" sz="2300" b="1" dirty="0" smtClean="0"/>
              <a:t>Human Intervention</a:t>
            </a:r>
            <a:endParaRPr lang="en-US" sz="2300" dirty="0"/>
          </a:p>
        </p:txBody>
      </p:sp>
      <p:pic>
        <p:nvPicPr>
          <p:cNvPr id="1027" name="Picture 3" descr="C:\Users\student\Downloads\pngfind.com-credit-cards-png-108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3606832" cy="2606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volution of C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463528"/>
            <a:ext cx="5757082" cy="30134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smtClean="0"/>
              <a:t>Credit </a:t>
            </a:r>
            <a:r>
              <a:rPr lang="en-US" dirty="0" smtClean="0"/>
              <a:t>card fraud detection using data science involves analyzing transaction data to identify and prevent fraudulent activities. Here's a high-level overview of the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Data Collection</a:t>
            </a:r>
            <a:r>
              <a:rPr lang="en-US" sz="3200" b="1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/>
          <a:lstStyle/>
          <a:p>
            <a:pPr algn="just">
              <a:buNone/>
            </a:pPr>
            <a:r>
              <a:rPr lang="en-US" dirty="0" smtClean="0"/>
              <a:t>      Gather historical transaction data, including details such as transaction amount, location, time, and user information.</a:t>
            </a:r>
            <a:endParaRPr lang="en-US" dirty="0"/>
          </a:p>
        </p:txBody>
      </p:sp>
      <p:pic>
        <p:nvPicPr>
          <p:cNvPr id="30721" name="Picture 1" descr="C:\Users\student\Documents\IMG-20230926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76" y="2895600"/>
            <a:ext cx="6539924" cy="367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Data Preprocessing</a:t>
            </a:r>
            <a:r>
              <a:rPr lang="en-US" sz="3200" b="1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Clean and preprocess the data by handling missing values, outliers, and formatting issues. This step is crucial for accurate analysis.</a:t>
            </a:r>
            <a:endParaRPr lang="en-US" dirty="0"/>
          </a:p>
        </p:txBody>
      </p:sp>
      <p:pic>
        <p:nvPicPr>
          <p:cNvPr id="29697" name="Picture 1" descr="C:\Users\student\Documents\IMG-20230926-WA0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6" y="3203812"/>
            <a:ext cx="7756524" cy="3120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Feature Engineering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Create relevant features that can help in fraud detection. Features might include transaction frequency, transaction amount patterns, and user behavior.</a:t>
            </a:r>
            <a:endParaRPr lang="en-US" dirty="0"/>
          </a:p>
        </p:txBody>
      </p:sp>
      <p:pic>
        <p:nvPicPr>
          <p:cNvPr id="28674" name="Picture 2" descr="https://uploads-ssl.webflow.com/60cce6512b4ab924a0427124/646d9b0428c11bc7c6b4422d_featureform%20Feature%20Engineering%20Guide-01%20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64486"/>
            <a:ext cx="5544174" cy="3641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Data Splitting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Split the data into training and testing sets to evaluate the model's performance.</a:t>
            </a:r>
            <a:endParaRPr lang="en-US" dirty="0"/>
          </a:p>
        </p:txBody>
      </p:sp>
      <p:pic>
        <p:nvPicPr>
          <p:cNvPr id="27649" name="Picture 1" descr="C:\Users\student\Documents\IMG-20230926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0276"/>
            <a:ext cx="7658100" cy="3208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Model Selection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Choose appropriate machine learning or deep learning algorithms for fraud detection. Common choices include logistic regression, decision trees, random forests, and neural networks.</a:t>
            </a:r>
            <a:endParaRPr lang="en-US" dirty="0"/>
          </a:p>
        </p:txBody>
      </p:sp>
      <p:sp>
        <p:nvSpPr>
          <p:cNvPr id="26626" name="AutoShape 2" descr="AIC &amp; BIC for Selecting Regression Models: Formula, Examples - Analytics  Yog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AIC &amp; BIC for Selecting Regression Models: Formula, Examples - Analytics  Yog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30" name="AutoShape 6" descr="Selection PNG, Vector, PSD, and Clipart With Transparent Background for  Free Download |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9" descr="GLM: Model Selection — PyMC3 3.11.4 docu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1260476" y="3324634"/>
            <a:ext cx="6207124" cy="3076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Model Training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 Train the selected model using the training data. The model learns to distinguish between legitimate and fraudulent transactions.</a:t>
            </a:r>
            <a:endParaRPr lang="en-US" dirty="0"/>
          </a:p>
        </p:txBody>
      </p:sp>
      <p:sp>
        <p:nvSpPr>
          <p:cNvPr id="25606" name="AutoShape 6" descr="Machine Learning Model Png, Transparent Png , Transparent Png Image -  PNGi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8" name="Picture 8" descr="Training - Free education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3962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411</Words>
  <Application>Microsoft Office PowerPoint</Application>
  <PresentationFormat>On-screen Show (4:3)</PresentationFormat>
  <Paragraphs>45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Credit Card &amp; Fraud Detection</vt:lpstr>
      <vt:lpstr>Content :</vt:lpstr>
      <vt:lpstr>Introduction:</vt:lpstr>
      <vt:lpstr>Data Collection:</vt:lpstr>
      <vt:lpstr>Data Preprocessing:</vt:lpstr>
      <vt:lpstr>Feature Engineering:</vt:lpstr>
      <vt:lpstr>Data Splitting:</vt:lpstr>
      <vt:lpstr>Model Selection:</vt:lpstr>
      <vt:lpstr>Model Training:</vt:lpstr>
      <vt:lpstr>Model Evaluation:</vt:lpstr>
      <vt:lpstr>Tuning and Optimization:</vt:lpstr>
      <vt:lpstr>Deployment:</vt:lpstr>
      <vt:lpstr>Real-time Monitoring:</vt:lpstr>
      <vt:lpstr>Feedback Loop:</vt:lpstr>
      <vt:lpstr>Human Intervention:</vt:lpstr>
      <vt:lpstr>Conlution: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&amp; Fraud Detection</dc:title>
  <dc:creator>BE EEE</dc:creator>
  <cp:lastModifiedBy>BE EEE</cp:lastModifiedBy>
  <cp:revision>63</cp:revision>
  <dcterms:created xsi:type="dcterms:W3CDTF">2023-09-26T06:56:34Z</dcterms:created>
  <dcterms:modified xsi:type="dcterms:W3CDTF">2023-09-26T09:34:28Z</dcterms:modified>
</cp:coreProperties>
</file>