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handoutMasterIdLst>
    <p:handoutMasterId r:id="rId6"/>
  </p:handoutMasterIdLst>
  <p:sldIdLst>
    <p:sldId id="256" r:id="rId5"/>
  </p:sldIdLst>
  <p:sldSz cx="43891200" cy="21945600"/>
  <p:notesSz cx="37585650" cy="51206400"/>
  <p:defaultTextStyle>
    <a:defPPr>
      <a:defRPr lang="en-US"/>
    </a:defPPr>
    <a:lvl1pPr algn="l" rtl="0" eaLnBrk="0" fontAlgn="base" hangingPunct="0">
      <a:spcBef>
        <a:spcPct val="0"/>
      </a:spcBef>
      <a:spcAft>
        <a:spcPct val="0"/>
      </a:spcAft>
      <a:defRPr sz="1800" kern="1200">
        <a:solidFill>
          <a:schemeClr val="tx1"/>
        </a:solidFill>
        <a:latin typeface="Times New Roman" pitchFamily="18" charset="0"/>
        <a:ea typeface="+mn-ea"/>
        <a:cs typeface="+mn-cs"/>
      </a:defRPr>
    </a:lvl1pPr>
    <a:lvl2pPr marL="335859" algn="l" rtl="0" eaLnBrk="0" fontAlgn="base" hangingPunct="0">
      <a:spcBef>
        <a:spcPct val="0"/>
      </a:spcBef>
      <a:spcAft>
        <a:spcPct val="0"/>
      </a:spcAft>
      <a:defRPr sz="1800" kern="1200">
        <a:solidFill>
          <a:schemeClr val="tx1"/>
        </a:solidFill>
        <a:latin typeface="Times New Roman" pitchFamily="18" charset="0"/>
        <a:ea typeface="+mn-ea"/>
        <a:cs typeface="+mn-cs"/>
      </a:defRPr>
    </a:lvl2pPr>
    <a:lvl3pPr marL="671718" algn="l" rtl="0" eaLnBrk="0" fontAlgn="base" hangingPunct="0">
      <a:spcBef>
        <a:spcPct val="0"/>
      </a:spcBef>
      <a:spcAft>
        <a:spcPct val="0"/>
      </a:spcAft>
      <a:defRPr sz="1800" kern="1200">
        <a:solidFill>
          <a:schemeClr val="tx1"/>
        </a:solidFill>
        <a:latin typeface="Times New Roman" pitchFamily="18" charset="0"/>
        <a:ea typeface="+mn-ea"/>
        <a:cs typeface="+mn-cs"/>
      </a:defRPr>
    </a:lvl3pPr>
    <a:lvl4pPr marL="1007577" algn="l" rtl="0" eaLnBrk="0" fontAlgn="base" hangingPunct="0">
      <a:spcBef>
        <a:spcPct val="0"/>
      </a:spcBef>
      <a:spcAft>
        <a:spcPct val="0"/>
      </a:spcAft>
      <a:defRPr sz="1800" kern="1200">
        <a:solidFill>
          <a:schemeClr val="tx1"/>
        </a:solidFill>
        <a:latin typeface="Times New Roman" pitchFamily="18" charset="0"/>
        <a:ea typeface="+mn-ea"/>
        <a:cs typeface="+mn-cs"/>
      </a:defRPr>
    </a:lvl4pPr>
    <a:lvl5pPr marL="1343436" algn="l" rtl="0" eaLnBrk="0" fontAlgn="base" hangingPunct="0">
      <a:spcBef>
        <a:spcPct val="0"/>
      </a:spcBef>
      <a:spcAft>
        <a:spcPct val="0"/>
      </a:spcAft>
      <a:defRPr sz="1800" kern="1200">
        <a:solidFill>
          <a:schemeClr val="tx1"/>
        </a:solidFill>
        <a:latin typeface="Times New Roman" pitchFamily="18" charset="0"/>
        <a:ea typeface="+mn-ea"/>
        <a:cs typeface="+mn-cs"/>
      </a:defRPr>
    </a:lvl5pPr>
    <a:lvl6pPr marL="1679296" algn="l" defTabSz="671718" rtl="0" eaLnBrk="1" latinLnBrk="0" hangingPunct="1">
      <a:defRPr sz="1800" kern="1200">
        <a:solidFill>
          <a:schemeClr val="tx1"/>
        </a:solidFill>
        <a:latin typeface="Times New Roman" pitchFamily="18" charset="0"/>
        <a:ea typeface="+mn-ea"/>
        <a:cs typeface="+mn-cs"/>
      </a:defRPr>
    </a:lvl6pPr>
    <a:lvl7pPr marL="2015155" algn="l" defTabSz="671718" rtl="0" eaLnBrk="1" latinLnBrk="0" hangingPunct="1">
      <a:defRPr sz="1800" kern="1200">
        <a:solidFill>
          <a:schemeClr val="tx1"/>
        </a:solidFill>
        <a:latin typeface="Times New Roman" pitchFamily="18" charset="0"/>
        <a:ea typeface="+mn-ea"/>
        <a:cs typeface="+mn-cs"/>
      </a:defRPr>
    </a:lvl7pPr>
    <a:lvl8pPr marL="2351014" algn="l" defTabSz="671718" rtl="0" eaLnBrk="1" latinLnBrk="0" hangingPunct="1">
      <a:defRPr sz="1800" kern="1200">
        <a:solidFill>
          <a:schemeClr val="tx1"/>
        </a:solidFill>
        <a:latin typeface="Times New Roman" pitchFamily="18" charset="0"/>
        <a:ea typeface="+mn-ea"/>
        <a:cs typeface="+mn-cs"/>
      </a:defRPr>
    </a:lvl8pPr>
    <a:lvl9pPr marL="2686873" algn="l" defTabSz="671718" rtl="0" eaLnBrk="1" latinLnBrk="0" hangingPunct="1">
      <a:defRPr sz="1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 uri="{2D200454-40CA-4A62-9FC3-DE9A4176ACB9}">
      <p15:notesGuideLst xmlns:p15="http://schemas.microsoft.com/office/powerpoint/2012/main">
        <p15:guide id="1" orient="horz" pos="16128">
          <p15:clr>
            <a:srgbClr val="A4A3A4"/>
          </p15:clr>
        </p15:guide>
        <p15:guide id="2" pos="118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8ED6"/>
    <a:srgbClr val="993366"/>
    <a:srgbClr val="C5B7FF"/>
    <a:srgbClr val="FF9933"/>
    <a:srgbClr val="FF0000"/>
    <a:srgbClr val="009999"/>
    <a:srgbClr val="A6BAD8"/>
    <a:srgbClr val="326598"/>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8273" autoAdjust="0"/>
    <p:restoredTop sz="94660"/>
  </p:normalViewPr>
  <p:slideViewPr>
    <p:cSldViewPr>
      <p:cViewPr varScale="1">
        <p:scale>
          <a:sx n="35" d="100"/>
          <a:sy n="35" d="100"/>
        </p:scale>
        <p:origin x="2514" y="102"/>
      </p:cViewPr>
      <p:guideLst>
        <p:guide orient="horz" pos="6912"/>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 d="100"/>
          <a:sy n="10" d="100"/>
        </p:scale>
        <p:origin x="-2724" y="0"/>
      </p:cViewPr>
      <p:guideLst>
        <p:guide orient="horz" pos="16128"/>
        <p:guide pos="118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defTabSz="5186363">
              <a:defRPr sz="6800" smtClean="0"/>
            </a:lvl1pPr>
          </a:lstStyle>
          <a:p>
            <a:pPr>
              <a:defRPr/>
            </a:pPr>
            <a:endParaRPr lang="en-US"/>
          </a:p>
        </p:txBody>
      </p:sp>
      <p:sp>
        <p:nvSpPr>
          <p:cNvPr id="5123" name="Rectangle 1027"/>
          <p:cNvSpPr>
            <a:spLocks noGrp="1" noChangeArrowheads="1"/>
          </p:cNvSpPr>
          <p:nvPr>
            <p:ph type="dt" sz="quarter" idx="1"/>
          </p:nvPr>
        </p:nvSpPr>
        <p:spPr bwMode="auto">
          <a:xfrm>
            <a:off x="21297900" y="0"/>
            <a:ext cx="16287750" cy="2659063"/>
          </a:xfrm>
          <a:prstGeom prst="rect">
            <a:avLst/>
          </a:prstGeom>
          <a:noFill/>
          <a:ln w="9525">
            <a:noFill/>
            <a:miter lim="800000"/>
            <a:headEnd/>
            <a:tailEnd/>
          </a:ln>
          <a:effectLst/>
        </p:spPr>
        <p:txBody>
          <a:bodyPr vert="horz" wrap="square" lIns="518666" tIns="259333" rIns="518666" bIns="259333" numCol="1" anchor="t" anchorCtr="0" compatLnSpc="1">
            <a:prstTxWarp prst="textNoShape">
              <a:avLst/>
            </a:prstTxWarp>
          </a:bodyPr>
          <a:lstStyle>
            <a:lvl1pPr algn="r" defTabSz="5186363">
              <a:defRPr sz="6800" smtClean="0"/>
            </a:lvl1pPr>
          </a:lstStyle>
          <a:p>
            <a:pPr>
              <a:defRPr/>
            </a:pPr>
            <a:endParaRPr lang="en-US"/>
          </a:p>
        </p:txBody>
      </p:sp>
      <p:sp>
        <p:nvSpPr>
          <p:cNvPr id="5124" name="Rectangle 1028"/>
          <p:cNvSpPr>
            <a:spLocks noGrp="1" noChangeArrowheads="1"/>
          </p:cNvSpPr>
          <p:nvPr>
            <p:ph type="ftr" sz="quarter" idx="2"/>
          </p:nvPr>
        </p:nvSpPr>
        <p:spPr bwMode="auto">
          <a:xfrm>
            <a:off x="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defTabSz="5186363">
              <a:defRPr sz="6800" smtClean="0"/>
            </a:lvl1pPr>
          </a:lstStyle>
          <a:p>
            <a:pPr>
              <a:defRPr/>
            </a:pPr>
            <a:endParaRPr lang="en-US"/>
          </a:p>
        </p:txBody>
      </p:sp>
      <p:sp>
        <p:nvSpPr>
          <p:cNvPr id="5125" name="Rectangle 1029"/>
          <p:cNvSpPr>
            <a:spLocks noGrp="1" noChangeArrowheads="1"/>
          </p:cNvSpPr>
          <p:nvPr>
            <p:ph type="sldNum" sz="quarter" idx="3"/>
          </p:nvPr>
        </p:nvSpPr>
        <p:spPr bwMode="auto">
          <a:xfrm>
            <a:off x="21297900" y="50522188"/>
            <a:ext cx="16287750" cy="2659062"/>
          </a:xfrm>
          <a:prstGeom prst="rect">
            <a:avLst/>
          </a:prstGeom>
          <a:noFill/>
          <a:ln w="9525">
            <a:noFill/>
            <a:miter lim="800000"/>
            <a:headEnd/>
            <a:tailEnd/>
          </a:ln>
          <a:effectLst/>
        </p:spPr>
        <p:txBody>
          <a:bodyPr vert="horz" wrap="square" lIns="518666" tIns="259333" rIns="518666" bIns="259333" numCol="1" anchor="b" anchorCtr="0" compatLnSpc="1">
            <a:prstTxWarp prst="textNoShape">
              <a:avLst/>
            </a:prstTxWarp>
          </a:bodyPr>
          <a:lstStyle>
            <a:lvl1pPr algn="r" defTabSz="5186363">
              <a:defRPr sz="6800" smtClean="0"/>
            </a:lvl1pPr>
          </a:lstStyle>
          <a:p>
            <a:pPr>
              <a:defRPr/>
            </a:pPr>
            <a:fld id="{864C20B7-1E0C-4CAD-B772-54DCD25B1C9E}" type="slidenum">
              <a:rPr lang="en-US"/>
              <a:pPr>
                <a:defRPr/>
              </a:pPr>
              <a:t>‹#›</a:t>
            </a:fld>
            <a:endParaRPr lang="en-US"/>
          </a:p>
        </p:txBody>
      </p:sp>
    </p:spTree>
    <p:extLst>
      <p:ext uri="{BB962C8B-B14F-4D97-AF65-F5344CB8AC3E}">
        <p14:creationId xmlns:p14="http://schemas.microsoft.com/office/powerpoint/2010/main" val="25555850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69" y="6817179"/>
            <a:ext cx="37308064" cy="4704443"/>
          </a:xfrm>
          <a:prstGeom prst="rect">
            <a:avLst/>
          </a:prstGeom>
        </p:spPr>
        <p:txBody>
          <a:bodyPr lIns="67172" tIns="33586" rIns="67172" bIns="33586"/>
          <a:lstStyle/>
          <a:p>
            <a:r>
              <a:rPr lang="en-US"/>
              <a:t>Click to edit Master title style</a:t>
            </a:r>
          </a:p>
        </p:txBody>
      </p:sp>
      <p:sp>
        <p:nvSpPr>
          <p:cNvPr id="3" name="Subtitle 2"/>
          <p:cNvSpPr>
            <a:spLocks noGrp="1"/>
          </p:cNvSpPr>
          <p:nvPr>
            <p:ph type="subTitle" idx="1"/>
          </p:nvPr>
        </p:nvSpPr>
        <p:spPr>
          <a:xfrm>
            <a:off x="6583136" y="12436022"/>
            <a:ext cx="30724929" cy="5607957"/>
          </a:xfrm>
        </p:spPr>
        <p:txBody>
          <a:bodyPr/>
          <a:lstStyle>
            <a:lvl1pPr marL="0" indent="0" algn="ctr">
              <a:buNone/>
              <a:defRPr/>
            </a:lvl1pPr>
            <a:lvl2pPr marL="335859" indent="0" algn="ctr">
              <a:buNone/>
              <a:defRPr/>
            </a:lvl2pPr>
            <a:lvl3pPr marL="671718" indent="0" algn="ctr">
              <a:buNone/>
              <a:defRPr/>
            </a:lvl3pPr>
            <a:lvl4pPr marL="1007577" indent="0" algn="ctr">
              <a:buNone/>
              <a:defRPr/>
            </a:lvl4pPr>
            <a:lvl5pPr marL="1343436" indent="0" algn="ctr">
              <a:buNone/>
              <a:defRPr/>
            </a:lvl5pPr>
            <a:lvl6pPr marL="1679296" indent="0" algn="ctr">
              <a:buNone/>
              <a:defRPr/>
            </a:lvl6pPr>
            <a:lvl7pPr marL="2015155" indent="0" algn="ctr">
              <a:buNone/>
              <a:defRPr/>
            </a:lvl7pPr>
            <a:lvl8pPr marL="2351014" indent="0" algn="ctr">
              <a:buNone/>
              <a:defRPr/>
            </a:lvl8pPr>
            <a:lvl9pPr marL="2686873" indent="0" algn="ctr">
              <a:buNone/>
              <a:defRPr/>
            </a:lvl9pPr>
          </a:lstStyle>
          <a:p>
            <a:r>
              <a:rPr lang="en-US"/>
              <a:t>Click to edit Master subtitle style</a:t>
            </a:r>
          </a:p>
        </p:txBody>
      </p:sp>
    </p:spTree>
    <p:extLst>
      <p:ext uri="{BB962C8B-B14F-4D97-AF65-F5344CB8AC3E}">
        <p14:creationId xmlns:p14="http://schemas.microsoft.com/office/powerpoint/2010/main" val="394527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716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18400" y="0"/>
            <a:ext cx="10972800" cy="21945600"/>
          </a:xfrm>
          <a:prstGeom prst="rect">
            <a:avLst/>
          </a:prstGeom>
        </p:spPr>
        <p:txBody>
          <a:bodyPr vert="eaVert" lIns="67172" tIns="33586" rIns="67172" bIns="33586"/>
          <a:lstStyle/>
          <a:p>
            <a:r>
              <a:rPr lang="en-US"/>
              <a:t>Click to edit Master title style</a:t>
            </a:r>
          </a:p>
        </p:txBody>
      </p:sp>
      <p:sp>
        <p:nvSpPr>
          <p:cNvPr id="3" name="Vertical Text Placeholder 2"/>
          <p:cNvSpPr>
            <a:spLocks noGrp="1"/>
          </p:cNvSpPr>
          <p:nvPr>
            <p:ph type="body" orient="vert" idx="1"/>
          </p:nvPr>
        </p:nvSpPr>
        <p:spPr>
          <a:xfrm>
            <a:off x="0" y="0"/>
            <a:ext cx="32787771" cy="21945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323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07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443"/>
            <a:ext cx="37308064" cy="4357914"/>
          </a:xfrm>
          <a:prstGeom prst="rect">
            <a:avLst/>
          </a:prstGeom>
        </p:spPr>
        <p:txBody>
          <a:bodyPr lIns="67172" tIns="33586" rIns="67172" bIns="33586" anchor="t"/>
          <a:lstStyle>
            <a:lvl1pPr algn="l">
              <a:defRPr sz="2900" b="1" cap="all"/>
            </a:lvl1pPr>
          </a:lstStyle>
          <a:p>
            <a:r>
              <a:rPr lang="en-US"/>
              <a:t>Click to edit Master title style</a:t>
            </a:r>
          </a:p>
        </p:txBody>
      </p:sp>
      <p:sp>
        <p:nvSpPr>
          <p:cNvPr id="3" name="Text Placeholder 2"/>
          <p:cNvSpPr>
            <a:spLocks noGrp="1"/>
          </p:cNvSpPr>
          <p:nvPr>
            <p:ph type="body" idx="1"/>
          </p:nvPr>
        </p:nvSpPr>
        <p:spPr>
          <a:xfrm>
            <a:off x="3467101" y="9301843"/>
            <a:ext cx="37308064" cy="4800600"/>
          </a:xfrm>
        </p:spPr>
        <p:txBody>
          <a:bodyPr anchor="b"/>
          <a:lstStyle>
            <a:lvl1pPr marL="0" indent="0">
              <a:buNone/>
              <a:defRPr sz="1500"/>
            </a:lvl1pPr>
            <a:lvl2pPr marL="335859" indent="0">
              <a:buNone/>
              <a:defRPr sz="1300"/>
            </a:lvl2pPr>
            <a:lvl3pPr marL="671718" indent="0">
              <a:buNone/>
              <a:defRPr sz="1200"/>
            </a:lvl3pPr>
            <a:lvl4pPr marL="1007577" indent="0">
              <a:buNone/>
              <a:defRPr sz="1000"/>
            </a:lvl4pPr>
            <a:lvl5pPr marL="1343436" indent="0">
              <a:buNone/>
              <a:defRPr sz="1000"/>
            </a:lvl5pPr>
            <a:lvl6pPr marL="1679296" indent="0">
              <a:buNone/>
              <a:defRPr sz="1000"/>
            </a:lvl6pPr>
            <a:lvl7pPr marL="2015155" indent="0">
              <a:buNone/>
              <a:defRPr sz="1000"/>
            </a:lvl7pPr>
            <a:lvl8pPr marL="2351014" indent="0">
              <a:buNone/>
              <a:defRPr sz="1000"/>
            </a:lvl8pPr>
            <a:lvl9pPr marL="2686873" indent="0">
              <a:buNone/>
              <a:defRPr sz="1000"/>
            </a:lvl9pPr>
          </a:lstStyle>
          <a:p>
            <a:pPr lvl="0"/>
            <a:r>
              <a:rPr lang="en-US"/>
              <a:t>Click to edit Master text styles</a:t>
            </a:r>
          </a:p>
        </p:txBody>
      </p:sp>
    </p:spTree>
    <p:extLst>
      <p:ext uri="{BB962C8B-B14F-4D97-AF65-F5344CB8AC3E}">
        <p14:creationId xmlns:p14="http://schemas.microsoft.com/office/powerpoint/2010/main" val="169392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
        <p:nvSpPr>
          <p:cNvPr id="3" name="Content Placeholder 2"/>
          <p:cNvSpPr>
            <a:spLocks noGrp="1"/>
          </p:cNvSpPr>
          <p:nvPr>
            <p:ph sz="half" idx="1"/>
          </p:nvPr>
        </p:nvSpPr>
        <p:spPr>
          <a:xfrm>
            <a:off x="0" y="0"/>
            <a:ext cx="21880286" cy="21945600"/>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0"/>
            <a:ext cx="21880286" cy="21945600"/>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28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lvl1pPr>
              <a:defRPr/>
            </a:lvl1pPr>
          </a:lstStyle>
          <a:p>
            <a:r>
              <a:rPr lang="en-US"/>
              <a:t>Click to edit Master title style</a:t>
            </a:r>
          </a:p>
        </p:txBody>
      </p:sp>
      <p:sp>
        <p:nvSpPr>
          <p:cNvPr id="3" name="Text Placeholder 2"/>
          <p:cNvSpPr>
            <a:spLocks noGrp="1"/>
          </p:cNvSpPr>
          <p:nvPr>
            <p:ph type="body" idx="1"/>
          </p:nvPr>
        </p:nvSpPr>
        <p:spPr>
          <a:xfrm>
            <a:off x="2194833" y="4912179"/>
            <a:ext cx="19392900" cy="2047421"/>
          </a:xfrm>
        </p:spPr>
        <p:txBody>
          <a:bodyPr anchor="b"/>
          <a:lstStyle>
            <a:lvl1pPr marL="0" indent="0">
              <a:buNone/>
              <a:defRPr sz="1800" b="1"/>
            </a:lvl1pPr>
            <a:lvl2pPr marL="335859" indent="0">
              <a:buNone/>
              <a:defRPr sz="1500" b="1"/>
            </a:lvl2pPr>
            <a:lvl3pPr marL="671718" indent="0">
              <a:buNone/>
              <a:defRPr sz="1300" b="1"/>
            </a:lvl3pPr>
            <a:lvl4pPr marL="1007577" indent="0">
              <a:buNone/>
              <a:defRPr sz="1200" b="1"/>
            </a:lvl4pPr>
            <a:lvl5pPr marL="1343436" indent="0">
              <a:buNone/>
              <a:defRPr sz="1200" b="1"/>
            </a:lvl5pPr>
            <a:lvl6pPr marL="1679296" indent="0">
              <a:buNone/>
              <a:defRPr sz="1200" b="1"/>
            </a:lvl6pPr>
            <a:lvl7pPr marL="2015155" indent="0">
              <a:buNone/>
              <a:defRPr sz="1200" b="1"/>
            </a:lvl7pPr>
            <a:lvl8pPr marL="2351014" indent="0">
              <a:buNone/>
              <a:defRPr sz="1200" b="1"/>
            </a:lvl8pPr>
            <a:lvl9pPr marL="2686873"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833" y="6959600"/>
            <a:ext cx="19392900" cy="1264375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4912179"/>
            <a:ext cx="19399704" cy="2047421"/>
          </a:xfrm>
        </p:spPr>
        <p:txBody>
          <a:bodyPr anchor="b"/>
          <a:lstStyle>
            <a:lvl1pPr marL="0" indent="0">
              <a:buNone/>
              <a:defRPr sz="1800" b="1"/>
            </a:lvl1pPr>
            <a:lvl2pPr marL="335859" indent="0">
              <a:buNone/>
              <a:defRPr sz="1500" b="1"/>
            </a:lvl2pPr>
            <a:lvl3pPr marL="671718" indent="0">
              <a:buNone/>
              <a:defRPr sz="1300" b="1"/>
            </a:lvl3pPr>
            <a:lvl4pPr marL="1007577" indent="0">
              <a:buNone/>
              <a:defRPr sz="1200" b="1"/>
            </a:lvl4pPr>
            <a:lvl5pPr marL="1343436" indent="0">
              <a:buNone/>
              <a:defRPr sz="1200" b="1"/>
            </a:lvl5pPr>
            <a:lvl6pPr marL="1679296" indent="0">
              <a:buNone/>
              <a:defRPr sz="1200" b="1"/>
            </a:lvl6pPr>
            <a:lvl7pPr marL="2015155" indent="0">
              <a:buNone/>
              <a:defRPr sz="1200" b="1"/>
            </a:lvl7pPr>
            <a:lvl8pPr marL="2351014" indent="0">
              <a:buNone/>
              <a:defRPr sz="1200" b="1"/>
            </a:lvl8pPr>
            <a:lvl9pPr marL="2686873"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664" y="6959600"/>
            <a:ext cx="19399704" cy="1264375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0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833" y="879022"/>
            <a:ext cx="39501536" cy="3657600"/>
          </a:xfrm>
          <a:prstGeom prst="rect">
            <a:avLst/>
          </a:prstGeom>
        </p:spPr>
        <p:txBody>
          <a:bodyPr lIns="67172" tIns="33586" rIns="67172" bIns="33586"/>
          <a:lstStyle/>
          <a:p>
            <a:r>
              <a:rPr lang="en-US"/>
              <a:t>Click to edit Master title style</a:t>
            </a:r>
          </a:p>
        </p:txBody>
      </p:sp>
    </p:spTree>
    <p:extLst>
      <p:ext uri="{BB962C8B-B14F-4D97-AF65-F5344CB8AC3E}">
        <p14:creationId xmlns:p14="http://schemas.microsoft.com/office/powerpoint/2010/main" val="146423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07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873579"/>
            <a:ext cx="14439900" cy="3718378"/>
          </a:xfrm>
          <a:prstGeom prst="rect">
            <a:avLst/>
          </a:prstGeom>
        </p:spPr>
        <p:txBody>
          <a:bodyPr lIns="67172" tIns="33586" rIns="67172" bIns="33586" anchor="b"/>
          <a:lstStyle>
            <a:lvl1pPr algn="l">
              <a:defRPr sz="1500" b="1"/>
            </a:lvl1pPr>
          </a:lstStyle>
          <a:p>
            <a:r>
              <a:rPr lang="en-US"/>
              <a:t>Click to edit Master title style</a:t>
            </a:r>
          </a:p>
        </p:txBody>
      </p:sp>
      <p:sp>
        <p:nvSpPr>
          <p:cNvPr id="3" name="Content Placeholder 2"/>
          <p:cNvSpPr>
            <a:spLocks noGrp="1"/>
          </p:cNvSpPr>
          <p:nvPr>
            <p:ph idx="1"/>
          </p:nvPr>
        </p:nvSpPr>
        <p:spPr>
          <a:xfrm>
            <a:off x="17159968" y="873579"/>
            <a:ext cx="24536400" cy="1872977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4591957"/>
            <a:ext cx="14439900" cy="15011400"/>
          </a:xfrm>
        </p:spPr>
        <p:txBody>
          <a:bodyPr/>
          <a:lstStyle>
            <a:lvl1pPr marL="0" indent="0">
              <a:buNone/>
              <a:defRPr sz="1000"/>
            </a:lvl1pPr>
            <a:lvl2pPr marL="335859" indent="0">
              <a:buNone/>
              <a:defRPr sz="900"/>
            </a:lvl2pPr>
            <a:lvl3pPr marL="671718" indent="0">
              <a:buNone/>
              <a:defRPr sz="700"/>
            </a:lvl3pPr>
            <a:lvl4pPr marL="1007577" indent="0">
              <a:buNone/>
              <a:defRPr sz="700"/>
            </a:lvl4pPr>
            <a:lvl5pPr marL="1343436" indent="0">
              <a:buNone/>
              <a:defRPr sz="700"/>
            </a:lvl5pPr>
            <a:lvl6pPr marL="1679296" indent="0">
              <a:buNone/>
              <a:defRPr sz="700"/>
            </a:lvl6pPr>
            <a:lvl7pPr marL="2015155" indent="0">
              <a:buNone/>
              <a:defRPr sz="700"/>
            </a:lvl7pPr>
            <a:lvl8pPr marL="2351014" indent="0">
              <a:buNone/>
              <a:defRPr sz="700"/>
            </a:lvl8pPr>
            <a:lvl9pPr marL="2686873" indent="0">
              <a:buNone/>
              <a:defRPr sz="700"/>
            </a:lvl9pPr>
          </a:lstStyle>
          <a:p>
            <a:pPr lvl="0"/>
            <a:r>
              <a:rPr lang="en-US"/>
              <a:t>Click to edit Master text styles</a:t>
            </a:r>
          </a:p>
        </p:txBody>
      </p:sp>
    </p:spTree>
    <p:extLst>
      <p:ext uri="{BB962C8B-B14F-4D97-AF65-F5344CB8AC3E}">
        <p14:creationId xmlns:p14="http://schemas.microsoft.com/office/powerpoint/2010/main" val="294369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6" y="15361557"/>
            <a:ext cx="26335264" cy="1814286"/>
          </a:xfrm>
          <a:prstGeom prst="rect">
            <a:avLst/>
          </a:prstGeom>
        </p:spPr>
        <p:txBody>
          <a:bodyPr lIns="67172" tIns="33586" rIns="67172" bIns="33586"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8602436" y="1961243"/>
            <a:ext cx="26335264" cy="13167179"/>
          </a:xfrm>
        </p:spPr>
        <p:txBody>
          <a:bodyPr/>
          <a:lstStyle>
            <a:lvl1pPr marL="0" indent="0">
              <a:buNone/>
              <a:defRPr sz="2400"/>
            </a:lvl1pPr>
            <a:lvl2pPr marL="335859" indent="0">
              <a:buNone/>
              <a:defRPr sz="2100"/>
            </a:lvl2pPr>
            <a:lvl3pPr marL="671718" indent="0">
              <a:buNone/>
              <a:defRPr sz="1800"/>
            </a:lvl3pPr>
            <a:lvl4pPr marL="1007577" indent="0">
              <a:buNone/>
              <a:defRPr sz="1500"/>
            </a:lvl4pPr>
            <a:lvl5pPr marL="1343436" indent="0">
              <a:buNone/>
              <a:defRPr sz="1500"/>
            </a:lvl5pPr>
            <a:lvl6pPr marL="1679296" indent="0">
              <a:buNone/>
              <a:defRPr sz="1500"/>
            </a:lvl6pPr>
            <a:lvl7pPr marL="2015155" indent="0">
              <a:buNone/>
              <a:defRPr sz="1500"/>
            </a:lvl7pPr>
            <a:lvl8pPr marL="2351014" indent="0">
              <a:buNone/>
              <a:defRPr sz="1500"/>
            </a:lvl8pPr>
            <a:lvl9pPr marL="2686873" indent="0">
              <a:buNone/>
              <a:defRPr sz="1500"/>
            </a:lvl9pPr>
          </a:lstStyle>
          <a:p>
            <a:pPr lvl="0"/>
            <a:endParaRPr lang="en-US" noProof="0"/>
          </a:p>
        </p:txBody>
      </p:sp>
      <p:sp>
        <p:nvSpPr>
          <p:cNvPr id="4" name="Text Placeholder 3"/>
          <p:cNvSpPr>
            <a:spLocks noGrp="1"/>
          </p:cNvSpPr>
          <p:nvPr>
            <p:ph type="body" sz="half" idx="2"/>
          </p:nvPr>
        </p:nvSpPr>
        <p:spPr>
          <a:xfrm>
            <a:off x="8602436" y="17175843"/>
            <a:ext cx="26335264" cy="2575379"/>
          </a:xfrm>
        </p:spPr>
        <p:txBody>
          <a:bodyPr/>
          <a:lstStyle>
            <a:lvl1pPr marL="0" indent="0">
              <a:buNone/>
              <a:defRPr sz="1000"/>
            </a:lvl1pPr>
            <a:lvl2pPr marL="335859" indent="0">
              <a:buNone/>
              <a:defRPr sz="900"/>
            </a:lvl2pPr>
            <a:lvl3pPr marL="671718" indent="0">
              <a:buNone/>
              <a:defRPr sz="700"/>
            </a:lvl3pPr>
            <a:lvl4pPr marL="1007577" indent="0">
              <a:buNone/>
              <a:defRPr sz="700"/>
            </a:lvl4pPr>
            <a:lvl5pPr marL="1343436" indent="0">
              <a:buNone/>
              <a:defRPr sz="700"/>
            </a:lvl5pPr>
            <a:lvl6pPr marL="1679296" indent="0">
              <a:buNone/>
              <a:defRPr sz="700"/>
            </a:lvl6pPr>
            <a:lvl7pPr marL="2015155" indent="0">
              <a:buNone/>
              <a:defRPr sz="700"/>
            </a:lvl7pPr>
            <a:lvl8pPr marL="2351014" indent="0">
              <a:buNone/>
              <a:defRPr sz="700"/>
            </a:lvl8pPr>
            <a:lvl9pPr marL="2686873" indent="0">
              <a:buNone/>
              <a:defRPr sz="700"/>
            </a:lvl9pPr>
          </a:lstStyle>
          <a:p>
            <a:pPr lvl="0"/>
            <a:r>
              <a:rPr lang="en-US"/>
              <a:t>Click to edit Master text styles</a:t>
            </a:r>
          </a:p>
        </p:txBody>
      </p:sp>
    </p:spTree>
    <p:extLst>
      <p:ext uri="{BB962C8B-B14F-4D97-AF65-F5344CB8AC3E}">
        <p14:creationId xmlns:p14="http://schemas.microsoft.com/office/powerpoint/2010/main" val="318340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0" y="0"/>
            <a:ext cx="43891200" cy="2194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4645" tIns="182322" rIns="364645" bIns="1823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46637" rtl="0" eaLnBrk="0" fontAlgn="base" hangingPunct="0">
        <a:spcBef>
          <a:spcPct val="0"/>
        </a:spcBef>
        <a:spcAft>
          <a:spcPct val="0"/>
        </a:spcAft>
        <a:defRPr sz="17600">
          <a:solidFill>
            <a:schemeClr val="tx2"/>
          </a:solidFill>
          <a:latin typeface="+mj-lt"/>
          <a:ea typeface="+mj-ea"/>
          <a:cs typeface="+mj-cs"/>
        </a:defRPr>
      </a:lvl1pPr>
      <a:lvl2pPr algn="ctr" defTabSz="3646637" rtl="0" eaLnBrk="0" fontAlgn="base" hangingPunct="0">
        <a:spcBef>
          <a:spcPct val="0"/>
        </a:spcBef>
        <a:spcAft>
          <a:spcPct val="0"/>
        </a:spcAft>
        <a:defRPr sz="17600">
          <a:solidFill>
            <a:schemeClr val="tx2"/>
          </a:solidFill>
          <a:latin typeface="Times New Roman" pitchFamily="18" charset="0"/>
        </a:defRPr>
      </a:lvl2pPr>
      <a:lvl3pPr algn="ctr" defTabSz="3646637" rtl="0" eaLnBrk="0" fontAlgn="base" hangingPunct="0">
        <a:spcBef>
          <a:spcPct val="0"/>
        </a:spcBef>
        <a:spcAft>
          <a:spcPct val="0"/>
        </a:spcAft>
        <a:defRPr sz="17600">
          <a:solidFill>
            <a:schemeClr val="tx2"/>
          </a:solidFill>
          <a:latin typeface="Times New Roman" pitchFamily="18" charset="0"/>
        </a:defRPr>
      </a:lvl3pPr>
      <a:lvl4pPr algn="ctr" defTabSz="3646637" rtl="0" eaLnBrk="0" fontAlgn="base" hangingPunct="0">
        <a:spcBef>
          <a:spcPct val="0"/>
        </a:spcBef>
        <a:spcAft>
          <a:spcPct val="0"/>
        </a:spcAft>
        <a:defRPr sz="17600">
          <a:solidFill>
            <a:schemeClr val="tx2"/>
          </a:solidFill>
          <a:latin typeface="Times New Roman" pitchFamily="18" charset="0"/>
        </a:defRPr>
      </a:lvl4pPr>
      <a:lvl5pPr algn="ctr" defTabSz="3646637" rtl="0" eaLnBrk="0" fontAlgn="base" hangingPunct="0">
        <a:spcBef>
          <a:spcPct val="0"/>
        </a:spcBef>
        <a:spcAft>
          <a:spcPct val="0"/>
        </a:spcAft>
        <a:defRPr sz="17600">
          <a:solidFill>
            <a:schemeClr val="tx2"/>
          </a:solidFill>
          <a:latin typeface="Times New Roman" pitchFamily="18" charset="0"/>
        </a:defRPr>
      </a:lvl5pPr>
      <a:lvl6pPr marL="335859" algn="ctr" defTabSz="3646637" rtl="0" eaLnBrk="0" fontAlgn="base" hangingPunct="0">
        <a:spcBef>
          <a:spcPct val="0"/>
        </a:spcBef>
        <a:spcAft>
          <a:spcPct val="0"/>
        </a:spcAft>
        <a:defRPr sz="17600">
          <a:solidFill>
            <a:schemeClr val="tx2"/>
          </a:solidFill>
          <a:latin typeface="Times New Roman" pitchFamily="18" charset="0"/>
        </a:defRPr>
      </a:lvl6pPr>
      <a:lvl7pPr marL="671718" algn="ctr" defTabSz="3646637" rtl="0" eaLnBrk="0" fontAlgn="base" hangingPunct="0">
        <a:spcBef>
          <a:spcPct val="0"/>
        </a:spcBef>
        <a:spcAft>
          <a:spcPct val="0"/>
        </a:spcAft>
        <a:defRPr sz="17600">
          <a:solidFill>
            <a:schemeClr val="tx2"/>
          </a:solidFill>
          <a:latin typeface="Times New Roman" pitchFamily="18" charset="0"/>
        </a:defRPr>
      </a:lvl7pPr>
      <a:lvl8pPr marL="1007577" algn="ctr" defTabSz="3646637" rtl="0" eaLnBrk="0" fontAlgn="base" hangingPunct="0">
        <a:spcBef>
          <a:spcPct val="0"/>
        </a:spcBef>
        <a:spcAft>
          <a:spcPct val="0"/>
        </a:spcAft>
        <a:defRPr sz="17600">
          <a:solidFill>
            <a:schemeClr val="tx2"/>
          </a:solidFill>
          <a:latin typeface="Times New Roman" pitchFamily="18" charset="0"/>
        </a:defRPr>
      </a:lvl8pPr>
      <a:lvl9pPr marL="1343436" algn="ctr" defTabSz="3646637" rtl="0" eaLnBrk="0" fontAlgn="base" hangingPunct="0">
        <a:spcBef>
          <a:spcPct val="0"/>
        </a:spcBef>
        <a:spcAft>
          <a:spcPct val="0"/>
        </a:spcAft>
        <a:defRPr sz="17600">
          <a:solidFill>
            <a:schemeClr val="tx2"/>
          </a:solidFill>
          <a:latin typeface="Times New Roman" pitchFamily="18" charset="0"/>
        </a:defRPr>
      </a:lvl9pPr>
    </p:titleStyle>
    <p:bodyStyle>
      <a:lvl1pPr marL="1366760" indent="-1366760" algn="l" defTabSz="3646637" rtl="0" eaLnBrk="0" fontAlgn="base" hangingPunct="0">
        <a:spcBef>
          <a:spcPct val="20000"/>
        </a:spcBef>
        <a:spcAft>
          <a:spcPct val="0"/>
        </a:spcAft>
        <a:buChar char="•"/>
        <a:defRPr sz="12700">
          <a:solidFill>
            <a:schemeClr val="tx1"/>
          </a:solidFill>
          <a:latin typeface="+mn-lt"/>
          <a:ea typeface="+mn-ea"/>
          <a:cs typeface="+mn-cs"/>
        </a:defRPr>
      </a:lvl1pPr>
      <a:lvl2pPr marL="2962091" indent="-1138189" algn="l" defTabSz="3646637" rtl="0" eaLnBrk="0" fontAlgn="base" hangingPunct="0">
        <a:spcBef>
          <a:spcPct val="20000"/>
        </a:spcBef>
        <a:spcAft>
          <a:spcPct val="0"/>
        </a:spcAft>
        <a:buChar char="–"/>
        <a:defRPr sz="11200">
          <a:solidFill>
            <a:schemeClr val="tx1"/>
          </a:solidFill>
          <a:latin typeface="+mn-lt"/>
        </a:defRPr>
      </a:lvl2pPr>
      <a:lvl3pPr marL="4557422" indent="-910785" algn="l" defTabSz="3646637" rtl="0" eaLnBrk="0" fontAlgn="base" hangingPunct="0">
        <a:spcBef>
          <a:spcPct val="20000"/>
        </a:spcBef>
        <a:spcAft>
          <a:spcPct val="0"/>
        </a:spcAft>
        <a:buChar char="•"/>
        <a:defRPr sz="9600">
          <a:solidFill>
            <a:schemeClr val="tx1"/>
          </a:solidFill>
          <a:latin typeface="+mn-lt"/>
        </a:defRPr>
      </a:lvl3pPr>
      <a:lvl4pPr marL="6381323" indent="-910785" algn="l" defTabSz="3646637" rtl="0" eaLnBrk="0" fontAlgn="base" hangingPunct="0">
        <a:spcBef>
          <a:spcPct val="20000"/>
        </a:spcBef>
        <a:spcAft>
          <a:spcPct val="0"/>
        </a:spcAft>
        <a:buChar char="–"/>
        <a:defRPr sz="7900">
          <a:solidFill>
            <a:schemeClr val="tx1"/>
          </a:solidFill>
          <a:latin typeface="+mn-lt"/>
        </a:defRPr>
      </a:lvl4pPr>
      <a:lvl5pPr marL="8205225" indent="-913117" algn="l" defTabSz="3646637" rtl="0" eaLnBrk="0" fontAlgn="base" hangingPunct="0">
        <a:spcBef>
          <a:spcPct val="20000"/>
        </a:spcBef>
        <a:spcAft>
          <a:spcPct val="0"/>
        </a:spcAft>
        <a:buChar char="»"/>
        <a:defRPr sz="7900">
          <a:solidFill>
            <a:schemeClr val="tx1"/>
          </a:solidFill>
          <a:latin typeface="+mn-lt"/>
        </a:defRPr>
      </a:lvl5pPr>
      <a:lvl6pPr marL="8541084" indent="-913117" algn="l" defTabSz="3646637" rtl="0" eaLnBrk="0" fontAlgn="base" hangingPunct="0">
        <a:spcBef>
          <a:spcPct val="20000"/>
        </a:spcBef>
        <a:spcAft>
          <a:spcPct val="0"/>
        </a:spcAft>
        <a:buChar char="»"/>
        <a:defRPr sz="7900">
          <a:solidFill>
            <a:schemeClr val="tx1"/>
          </a:solidFill>
          <a:latin typeface="+mn-lt"/>
        </a:defRPr>
      </a:lvl6pPr>
      <a:lvl7pPr marL="8876943" indent="-913117" algn="l" defTabSz="3646637" rtl="0" eaLnBrk="0" fontAlgn="base" hangingPunct="0">
        <a:spcBef>
          <a:spcPct val="20000"/>
        </a:spcBef>
        <a:spcAft>
          <a:spcPct val="0"/>
        </a:spcAft>
        <a:buChar char="»"/>
        <a:defRPr sz="7900">
          <a:solidFill>
            <a:schemeClr val="tx1"/>
          </a:solidFill>
          <a:latin typeface="+mn-lt"/>
        </a:defRPr>
      </a:lvl7pPr>
      <a:lvl8pPr marL="9212802" indent="-913117" algn="l" defTabSz="3646637" rtl="0" eaLnBrk="0" fontAlgn="base" hangingPunct="0">
        <a:spcBef>
          <a:spcPct val="20000"/>
        </a:spcBef>
        <a:spcAft>
          <a:spcPct val="0"/>
        </a:spcAft>
        <a:buChar char="»"/>
        <a:defRPr sz="7900">
          <a:solidFill>
            <a:schemeClr val="tx1"/>
          </a:solidFill>
          <a:latin typeface="+mn-lt"/>
        </a:defRPr>
      </a:lvl8pPr>
      <a:lvl9pPr marL="9548661" indent="-913117" algn="l" defTabSz="3646637" rtl="0" eaLnBrk="0" fontAlgn="base" hangingPunct="0">
        <a:spcBef>
          <a:spcPct val="20000"/>
        </a:spcBef>
        <a:spcAft>
          <a:spcPct val="0"/>
        </a:spcAft>
        <a:buChar char="»"/>
        <a:defRPr sz="7900">
          <a:solidFill>
            <a:schemeClr val="tx1"/>
          </a:solidFill>
          <a:latin typeface="+mn-lt"/>
        </a:defRPr>
      </a:lvl9pPr>
    </p:bodyStyle>
    <p:otherStyle>
      <a:defPPr>
        <a:defRPr lang="en-US"/>
      </a:defPPr>
      <a:lvl1pPr marL="0" algn="l" defTabSz="671718" rtl="0" eaLnBrk="1" latinLnBrk="0" hangingPunct="1">
        <a:defRPr sz="1300" kern="1200">
          <a:solidFill>
            <a:schemeClr val="tx1"/>
          </a:solidFill>
          <a:latin typeface="+mn-lt"/>
          <a:ea typeface="+mn-ea"/>
          <a:cs typeface="+mn-cs"/>
        </a:defRPr>
      </a:lvl1pPr>
      <a:lvl2pPr marL="335859" algn="l" defTabSz="671718" rtl="0" eaLnBrk="1" latinLnBrk="0" hangingPunct="1">
        <a:defRPr sz="1300" kern="1200">
          <a:solidFill>
            <a:schemeClr val="tx1"/>
          </a:solidFill>
          <a:latin typeface="+mn-lt"/>
          <a:ea typeface="+mn-ea"/>
          <a:cs typeface="+mn-cs"/>
        </a:defRPr>
      </a:lvl2pPr>
      <a:lvl3pPr marL="671718" algn="l" defTabSz="671718" rtl="0" eaLnBrk="1" latinLnBrk="0" hangingPunct="1">
        <a:defRPr sz="1300" kern="1200">
          <a:solidFill>
            <a:schemeClr val="tx1"/>
          </a:solidFill>
          <a:latin typeface="+mn-lt"/>
          <a:ea typeface="+mn-ea"/>
          <a:cs typeface="+mn-cs"/>
        </a:defRPr>
      </a:lvl3pPr>
      <a:lvl4pPr marL="1007577" algn="l" defTabSz="671718" rtl="0" eaLnBrk="1" latinLnBrk="0" hangingPunct="1">
        <a:defRPr sz="1300" kern="1200">
          <a:solidFill>
            <a:schemeClr val="tx1"/>
          </a:solidFill>
          <a:latin typeface="+mn-lt"/>
          <a:ea typeface="+mn-ea"/>
          <a:cs typeface="+mn-cs"/>
        </a:defRPr>
      </a:lvl4pPr>
      <a:lvl5pPr marL="1343436" algn="l" defTabSz="671718" rtl="0" eaLnBrk="1" latinLnBrk="0" hangingPunct="1">
        <a:defRPr sz="1300" kern="1200">
          <a:solidFill>
            <a:schemeClr val="tx1"/>
          </a:solidFill>
          <a:latin typeface="+mn-lt"/>
          <a:ea typeface="+mn-ea"/>
          <a:cs typeface="+mn-cs"/>
        </a:defRPr>
      </a:lvl5pPr>
      <a:lvl6pPr marL="1679296" algn="l" defTabSz="671718" rtl="0" eaLnBrk="1" latinLnBrk="0" hangingPunct="1">
        <a:defRPr sz="1300" kern="1200">
          <a:solidFill>
            <a:schemeClr val="tx1"/>
          </a:solidFill>
          <a:latin typeface="+mn-lt"/>
          <a:ea typeface="+mn-ea"/>
          <a:cs typeface="+mn-cs"/>
        </a:defRPr>
      </a:lvl6pPr>
      <a:lvl7pPr marL="2015155" algn="l" defTabSz="671718" rtl="0" eaLnBrk="1" latinLnBrk="0" hangingPunct="1">
        <a:defRPr sz="1300" kern="1200">
          <a:solidFill>
            <a:schemeClr val="tx1"/>
          </a:solidFill>
          <a:latin typeface="+mn-lt"/>
          <a:ea typeface="+mn-ea"/>
          <a:cs typeface="+mn-cs"/>
        </a:defRPr>
      </a:lvl7pPr>
      <a:lvl8pPr marL="2351014" algn="l" defTabSz="671718" rtl="0" eaLnBrk="1" latinLnBrk="0" hangingPunct="1">
        <a:defRPr sz="1300" kern="1200">
          <a:solidFill>
            <a:schemeClr val="tx1"/>
          </a:solidFill>
          <a:latin typeface="+mn-lt"/>
          <a:ea typeface="+mn-ea"/>
          <a:cs typeface="+mn-cs"/>
        </a:defRPr>
      </a:lvl8pPr>
      <a:lvl9pPr marL="2686873" algn="l" defTabSz="67171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43891200" cy="21945600"/>
          </a:xfrm>
          <a:prstGeom prst="rect">
            <a:avLst/>
          </a:prstGeom>
          <a:solidFill>
            <a:srgbClr val="008ED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50" name="Rectangle 2030"/>
          <p:cNvSpPr>
            <a:spLocks noChangeArrowheads="1"/>
          </p:cNvSpPr>
          <p:nvPr/>
        </p:nvSpPr>
        <p:spPr bwMode="auto">
          <a:xfrm>
            <a:off x="1045028" y="4299857"/>
            <a:ext cx="10003972" cy="16832961"/>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51" name="Rectangle 2031"/>
          <p:cNvSpPr>
            <a:spLocks noChangeArrowheads="1"/>
          </p:cNvSpPr>
          <p:nvPr/>
        </p:nvSpPr>
        <p:spPr bwMode="auto">
          <a:xfrm>
            <a:off x="11510034" y="4299857"/>
            <a:ext cx="18810514" cy="6020706"/>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61" name="Rectangle 2041"/>
          <p:cNvSpPr>
            <a:spLocks noChangeArrowheads="1"/>
          </p:cNvSpPr>
          <p:nvPr/>
        </p:nvSpPr>
        <p:spPr bwMode="auto">
          <a:xfrm>
            <a:off x="11533116" y="10690734"/>
            <a:ext cx="12279085" cy="10433068"/>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2067" name="Rectangle 2162"/>
          <p:cNvSpPr>
            <a:spLocks noChangeArrowheads="1"/>
          </p:cNvSpPr>
          <p:nvPr/>
        </p:nvSpPr>
        <p:spPr bwMode="auto">
          <a:xfrm>
            <a:off x="24362228" y="14704362"/>
            <a:ext cx="18483943" cy="4038024"/>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75" name="Rectangle 2171"/>
          <p:cNvSpPr>
            <a:spLocks noChangeArrowheads="1"/>
          </p:cNvSpPr>
          <p:nvPr/>
        </p:nvSpPr>
        <p:spPr bwMode="auto">
          <a:xfrm>
            <a:off x="30763028" y="4299857"/>
            <a:ext cx="12083144" cy="6019800"/>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dirty="0"/>
          </a:p>
        </p:txBody>
      </p:sp>
      <p:sp>
        <p:nvSpPr>
          <p:cNvPr id="2078" name="Rectangle 2174"/>
          <p:cNvSpPr>
            <a:spLocks noChangeArrowheads="1"/>
          </p:cNvSpPr>
          <p:nvPr/>
        </p:nvSpPr>
        <p:spPr bwMode="auto">
          <a:xfrm>
            <a:off x="24362228" y="10699750"/>
            <a:ext cx="18483944" cy="3810908"/>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0" name="Rectangle 2162"/>
          <p:cNvSpPr>
            <a:spLocks noChangeArrowheads="1"/>
          </p:cNvSpPr>
          <p:nvPr/>
        </p:nvSpPr>
        <p:spPr bwMode="auto">
          <a:xfrm>
            <a:off x="24340457" y="18936090"/>
            <a:ext cx="18483943" cy="2196728"/>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74" name="Rectangle 2169"/>
          <p:cNvSpPr>
            <a:spLocks noChangeArrowheads="1"/>
          </p:cNvSpPr>
          <p:nvPr/>
        </p:nvSpPr>
        <p:spPr bwMode="auto">
          <a:xfrm>
            <a:off x="1110343" y="522514"/>
            <a:ext cx="41735829" cy="3371850"/>
          </a:xfrm>
          <a:prstGeom prst="rect">
            <a:avLst/>
          </a:prstGeom>
          <a:solidFill>
            <a:schemeClr val="bg1"/>
          </a:solidFill>
          <a:ln w="76200">
            <a:solidFill>
              <a:srgbClr val="990033"/>
            </a:solidFill>
            <a:miter lim="800000"/>
            <a:headEnd/>
            <a:tailEnd/>
          </a:ln>
        </p:spPr>
        <p:txBody>
          <a:bodyPr wrap="none" lIns="67172" tIns="33586" rIns="67172" bIns="33586"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80" name="Text Box 2032"/>
          <p:cNvSpPr txBox="1">
            <a:spLocks noChangeArrowheads="1"/>
          </p:cNvSpPr>
          <p:nvPr/>
        </p:nvSpPr>
        <p:spPr bwMode="auto">
          <a:xfrm>
            <a:off x="1524000" y="4343400"/>
            <a:ext cx="2865358" cy="880766"/>
          </a:xfrm>
          <a:prstGeom prst="rect">
            <a:avLst/>
          </a:prstGeom>
          <a:noFill/>
          <a:ln w="9525">
            <a:noFill/>
            <a:miter lim="800000"/>
            <a:headEnd/>
            <a:tailEnd/>
          </a:ln>
          <a:effectLst/>
        </p:spPr>
        <p:txBody>
          <a:bodyPr wrap="none" lIns="79767" tIns="39884" rIns="79767" bIns="39884">
            <a:spAutoFit/>
          </a:bodyPr>
          <a:lstStyle/>
          <a:p>
            <a:pPr defTabSz="797665">
              <a:defRPr/>
            </a:pPr>
            <a:r>
              <a:rPr lang="en-US" sz="5200" b="1" dirty="0">
                <a:solidFill>
                  <a:srgbClr val="990033"/>
                </a:solidFill>
                <a:effectLst>
                  <a:outerShdw blurRad="38100" dist="38100" dir="2700000" algn="tl">
                    <a:srgbClr val="C0C0C0"/>
                  </a:outerShdw>
                </a:effectLst>
                <a:latin typeface="Arial" charset="0"/>
              </a:rPr>
              <a:t>Abstract</a:t>
            </a:r>
          </a:p>
        </p:txBody>
      </p:sp>
      <p:sp>
        <p:nvSpPr>
          <p:cNvPr id="4081" name="Rectangle 2033"/>
          <p:cNvSpPr>
            <a:spLocks noChangeArrowheads="1"/>
          </p:cNvSpPr>
          <p:nvPr/>
        </p:nvSpPr>
        <p:spPr bwMode="auto">
          <a:xfrm>
            <a:off x="6335486" y="637722"/>
            <a:ext cx="35957556" cy="1713593"/>
          </a:xfrm>
          <a:prstGeom prst="rect">
            <a:avLst/>
          </a:prstGeom>
          <a:noFill/>
          <a:ln w="9525">
            <a:noFill/>
            <a:miter lim="800000"/>
            <a:headEnd/>
            <a:tailEnd/>
          </a:ln>
          <a:effectLst/>
        </p:spPr>
        <p:txBody>
          <a:bodyPr lIns="113185" tIns="56594" rIns="113185" bIns="56594" anchor="ctr"/>
          <a:lstStyle/>
          <a:p>
            <a:pPr algn="ctr" defTabSz="797665">
              <a:defRPr/>
            </a:pPr>
            <a:r>
              <a:rPr lang="en-US" sz="6600" b="1" dirty="0">
                <a:effectLst>
                  <a:outerShdw blurRad="38100" dist="38100" dir="2700000" algn="tl">
                    <a:srgbClr val="C0C0C0"/>
                  </a:outerShdw>
                </a:effectLst>
                <a:latin typeface="Arial Black" pitchFamily="34" charset="0"/>
              </a:rPr>
              <a:t>5G-NIDD: A Comprehensive Analysis of Network Intrusion Detection Algorithms on 5G Wireless Network Dataset</a:t>
            </a:r>
            <a:endParaRPr lang="en-US" sz="6600" b="1" i="1" dirty="0">
              <a:effectLst>
                <a:outerShdw blurRad="38100" dist="38100" dir="2700000" algn="tl">
                  <a:srgbClr val="C0C0C0"/>
                </a:outerShdw>
              </a:effectLst>
              <a:latin typeface="Arial Black" pitchFamily="34" charset="0"/>
            </a:endParaRPr>
          </a:p>
        </p:txBody>
      </p:sp>
      <p:sp>
        <p:nvSpPr>
          <p:cNvPr id="4082" name="Rectangle 2034"/>
          <p:cNvSpPr>
            <a:spLocks noChangeArrowheads="1"/>
          </p:cNvSpPr>
          <p:nvPr/>
        </p:nvSpPr>
        <p:spPr bwMode="auto">
          <a:xfrm>
            <a:off x="8033657" y="2318657"/>
            <a:ext cx="32657143" cy="1279979"/>
          </a:xfrm>
          <a:prstGeom prst="rect">
            <a:avLst/>
          </a:prstGeom>
          <a:noFill/>
          <a:ln w="9525">
            <a:noFill/>
            <a:miter lim="800000"/>
            <a:headEnd/>
            <a:tailEnd/>
          </a:ln>
          <a:effectLst/>
        </p:spPr>
        <p:txBody>
          <a:bodyPr lIns="113185" tIns="56594" rIns="113185" bIns="56594" anchor="ctr"/>
          <a:lstStyle/>
          <a:p>
            <a:pPr algn="ctr" defTabSz="797665">
              <a:defRPr/>
            </a:pPr>
            <a:br>
              <a:rPr lang="en-US" sz="5200" b="1" i="1" dirty="0">
                <a:effectLst>
                  <a:outerShdw blurRad="38100" dist="38100" dir="2700000" algn="tl">
                    <a:srgbClr val="C0C0C0"/>
                  </a:outerShdw>
                </a:effectLst>
              </a:rPr>
            </a:br>
            <a:r>
              <a:rPr lang="en-US" sz="5200" b="1" i="1" dirty="0">
                <a:effectLst>
                  <a:outerShdw blurRad="38100" dist="38100" dir="2700000" algn="tl">
                    <a:srgbClr val="C0C0C0"/>
                  </a:outerShdw>
                </a:effectLst>
              </a:rPr>
              <a:t>Adit Sandeep Virkar*, Arnav Raviraj*, </a:t>
            </a:r>
            <a:r>
              <a:rPr lang="en-US" sz="5200" b="1" i="1" dirty="0" err="1">
                <a:effectLst>
                  <a:outerShdw blurRad="38100" dist="38100" dir="2700000" algn="tl">
                    <a:srgbClr val="C0C0C0"/>
                  </a:outerShdw>
                </a:effectLst>
              </a:rPr>
              <a:t>Shivanjay</a:t>
            </a:r>
            <a:r>
              <a:rPr lang="en-US" sz="5200" b="1" i="1" dirty="0">
                <a:effectLst>
                  <a:outerShdw blurRad="38100" dist="38100" dir="2700000" algn="tl">
                    <a:srgbClr val="C0C0C0"/>
                  </a:outerShdw>
                </a:effectLst>
              </a:rPr>
              <a:t> Vilas </a:t>
            </a:r>
            <a:r>
              <a:rPr lang="en-US" sz="5200" b="1" i="1" dirty="0" err="1">
                <a:effectLst>
                  <a:outerShdw blurRad="38100" dist="38100" dir="2700000" algn="tl">
                    <a:srgbClr val="C0C0C0"/>
                  </a:outerShdw>
                </a:effectLst>
              </a:rPr>
              <a:t>Wagh</a:t>
            </a:r>
            <a:r>
              <a:rPr lang="en-US" sz="5200" b="1" i="1" dirty="0">
                <a:effectLst>
                  <a:outerShdw blurRad="38100" dist="38100" dir="2700000" algn="tl">
                    <a:srgbClr val="C0C0C0"/>
                  </a:outerShdw>
                </a:effectLst>
              </a:rPr>
              <a:t>*, and Vinay </a:t>
            </a:r>
            <a:r>
              <a:rPr lang="en-US" sz="5200" b="1" i="1" dirty="0" err="1">
                <a:effectLst>
                  <a:outerShdw blurRad="38100" dist="38100" dir="2700000" algn="tl">
                    <a:srgbClr val="C0C0C0"/>
                  </a:outerShdw>
                </a:effectLst>
              </a:rPr>
              <a:t>Kantilal</a:t>
            </a:r>
            <a:r>
              <a:rPr lang="en-US" sz="5200" b="1" i="1" dirty="0">
                <a:effectLst>
                  <a:outerShdw blurRad="38100" dist="38100" dir="2700000" algn="tl">
                    <a:srgbClr val="C0C0C0"/>
                  </a:outerShdw>
                </a:effectLst>
              </a:rPr>
              <a:t> </a:t>
            </a:r>
            <a:r>
              <a:rPr lang="en-US" sz="5200" b="1" i="1" dirty="0" err="1">
                <a:effectLst>
                  <a:outerShdw blurRad="38100" dist="38100" dir="2700000" algn="tl">
                    <a:srgbClr val="C0C0C0"/>
                  </a:outerShdw>
                </a:effectLst>
              </a:rPr>
              <a:t>Chavhan</a:t>
            </a:r>
            <a:r>
              <a:rPr lang="en-US" sz="5200" b="1" i="1" dirty="0">
                <a:effectLst>
                  <a:outerShdw blurRad="38100" dist="38100" dir="2700000" algn="tl">
                    <a:srgbClr val="C0C0C0"/>
                  </a:outerShdw>
                </a:effectLst>
              </a:rPr>
              <a:t>*</a:t>
            </a:r>
            <a:endParaRPr lang="en-US" sz="5200" b="1" i="1" baseline="30000" dirty="0">
              <a:effectLst>
                <a:outerShdw blurRad="38100" dist="38100" dir="2700000" algn="tl">
                  <a:srgbClr val="C0C0C0"/>
                </a:outerShdw>
              </a:effectLst>
            </a:endParaRPr>
          </a:p>
          <a:p>
            <a:pPr algn="ctr" defTabSz="797665">
              <a:defRPr/>
            </a:pPr>
            <a:r>
              <a:rPr lang="en-US" sz="4200" dirty="0">
                <a:effectLst>
                  <a:outerShdw blurRad="38100" dist="38100" dir="2700000" algn="tl">
                    <a:srgbClr val="C0C0C0"/>
                  </a:outerShdw>
                </a:effectLst>
                <a:latin typeface="Arial" charset="0"/>
              </a:rPr>
              <a:t>Masters in Software Engineering, Arizona State University, Tempe, AZ</a:t>
            </a:r>
            <a:endParaRPr lang="en-US" sz="4700" dirty="0">
              <a:effectLst>
                <a:outerShdw blurRad="38100" dist="38100" dir="2700000" algn="tl">
                  <a:srgbClr val="C0C0C0"/>
                </a:outerShdw>
              </a:effectLst>
              <a:latin typeface="Arial" charset="0"/>
            </a:endParaRPr>
          </a:p>
          <a:p>
            <a:pPr algn="ctr" defTabSz="797665">
              <a:defRPr/>
            </a:pPr>
            <a:endParaRPr lang="en-US" sz="5200" b="1" i="1" baseline="30000" dirty="0">
              <a:effectLst>
                <a:outerShdw blurRad="38100" dist="38100" dir="2700000" algn="tl">
                  <a:srgbClr val="C0C0C0"/>
                </a:outerShdw>
              </a:effectLst>
            </a:endParaRPr>
          </a:p>
        </p:txBody>
      </p:sp>
      <p:sp>
        <p:nvSpPr>
          <p:cNvPr id="4084" name="Text Box 2036"/>
          <p:cNvSpPr txBox="1">
            <a:spLocks noChangeArrowheads="1"/>
          </p:cNvSpPr>
          <p:nvPr/>
        </p:nvSpPr>
        <p:spPr bwMode="auto">
          <a:xfrm>
            <a:off x="1524000" y="11353800"/>
            <a:ext cx="4081785" cy="895868"/>
          </a:xfrm>
          <a:prstGeom prst="rect">
            <a:avLst/>
          </a:prstGeom>
          <a:noFill/>
          <a:ln w="9525">
            <a:noFill/>
            <a:miter lim="800000"/>
            <a:headEnd/>
            <a:tailEnd/>
          </a:ln>
          <a:effectLst/>
        </p:spPr>
        <p:txBody>
          <a:bodyPr wrap="none" lIns="94723" tIns="47362" rIns="94723" bIns="47362">
            <a:spAutoFit/>
          </a:bodyPr>
          <a:lstStyle/>
          <a:p>
            <a:pPr defTabSz="797665">
              <a:defRPr/>
            </a:pPr>
            <a:r>
              <a:rPr lang="en-US" sz="5200" b="1" dirty="0">
                <a:solidFill>
                  <a:srgbClr val="990033"/>
                </a:solidFill>
                <a:effectLst>
                  <a:outerShdw blurRad="38100" dist="38100" dir="2700000" algn="tl">
                    <a:srgbClr val="C0C0C0"/>
                  </a:outerShdw>
                </a:effectLst>
                <a:latin typeface="Arial" charset="0"/>
              </a:rPr>
              <a:t>Introduction</a:t>
            </a:r>
          </a:p>
        </p:txBody>
      </p:sp>
      <p:sp>
        <p:nvSpPr>
          <p:cNvPr id="4085" name="Text Box 2037"/>
          <p:cNvSpPr txBox="1">
            <a:spLocks noChangeArrowheads="1"/>
          </p:cNvSpPr>
          <p:nvPr/>
        </p:nvSpPr>
        <p:spPr bwMode="auto">
          <a:xfrm>
            <a:off x="12090102" y="10907597"/>
            <a:ext cx="8342566" cy="895868"/>
          </a:xfrm>
          <a:prstGeom prst="rect">
            <a:avLst/>
          </a:prstGeom>
          <a:noFill/>
          <a:ln w="9525">
            <a:noFill/>
            <a:miter lim="800000"/>
            <a:headEnd/>
            <a:tailEnd/>
          </a:ln>
          <a:effectLst/>
        </p:spPr>
        <p:txBody>
          <a:bodyPr wrap="none" lIns="94723" tIns="47362" rIns="94723" bIns="47362">
            <a:spAutoFit/>
          </a:bodyPr>
          <a:lstStyle/>
          <a:p>
            <a:pPr defTabSz="797665">
              <a:spcAft>
                <a:spcPct val="30000"/>
              </a:spcAft>
              <a:defRPr/>
            </a:pPr>
            <a:r>
              <a:rPr lang="en-US" sz="5200" b="1" dirty="0">
                <a:solidFill>
                  <a:srgbClr val="990033"/>
                </a:solidFill>
                <a:effectLst>
                  <a:outerShdw blurRad="38100" dist="38100" dir="2700000" algn="tl">
                    <a:srgbClr val="C0C0C0"/>
                  </a:outerShdw>
                </a:effectLst>
                <a:latin typeface="Arial" charset="0"/>
              </a:rPr>
              <a:t>Machine Learning Models</a:t>
            </a:r>
          </a:p>
        </p:txBody>
      </p:sp>
      <p:sp>
        <p:nvSpPr>
          <p:cNvPr id="4086" name="Text Box 2038"/>
          <p:cNvSpPr txBox="1">
            <a:spLocks noChangeArrowheads="1"/>
          </p:cNvSpPr>
          <p:nvPr/>
        </p:nvSpPr>
        <p:spPr bwMode="auto">
          <a:xfrm>
            <a:off x="12438767" y="16567431"/>
            <a:ext cx="10878432" cy="3989023"/>
          </a:xfrm>
          <a:prstGeom prst="rect">
            <a:avLst/>
          </a:prstGeom>
          <a:noFill/>
          <a:ln w="9525">
            <a:noFill/>
            <a:miter lim="800000"/>
            <a:headEnd/>
            <a:tailEnd/>
          </a:ln>
          <a:effectLst/>
        </p:spPr>
        <p:txBody>
          <a:bodyPr wrap="square" lIns="94723" tIns="47362" rIns="94723" bIns="47362">
            <a:spAutoFit/>
          </a:bodyPr>
          <a:lstStyle/>
          <a:p>
            <a:pPr algn="just" defTabSz="797665">
              <a:spcAft>
                <a:spcPct val="30000"/>
              </a:spcAft>
              <a:buClr>
                <a:srgbClr val="FF0000"/>
              </a:buClr>
              <a:buSzPct val="150000"/>
              <a:defRPr/>
            </a:pPr>
            <a:r>
              <a:rPr lang="en-US" sz="2300" dirty="0">
                <a:latin typeface="Arial" charset="0"/>
              </a:rPr>
              <a:t>This section provides a detailed analysis of the dataset using various boosting algorithms, including XGBoost, AdaBoost, and CatBoost, along with artificial neural networks (ANN) and generative adversarial networks (GAN). The boosting algorithms are employed for classification tasks, while the ANN models are utilized for data modeling with rectified linear unit (ReLU) activation functions and Adam optimizer. GANs are utilized to generate synthetic 5G network data, including attacks, with a discriminator-generator architecture trained simultaneously in an adversarial manner. Synthetic data generated by the GAN is then combined with the original dataset for downstream classification tasks, providing insights into the effectiveness of GAN-generated data for enhancing machine learning model performance.</a:t>
            </a:r>
          </a:p>
        </p:txBody>
      </p:sp>
      <p:sp>
        <p:nvSpPr>
          <p:cNvPr id="4087" name="Text Box 2039"/>
          <p:cNvSpPr txBox="1">
            <a:spLocks noChangeArrowheads="1"/>
          </p:cNvSpPr>
          <p:nvPr/>
        </p:nvSpPr>
        <p:spPr bwMode="auto">
          <a:xfrm>
            <a:off x="12115800" y="4343400"/>
            <a:ext cx="5383675" cy="880766"/>
          </a:xfrm>
          <a:prstGeom prst="rect">
            <a:avLst/>
          </a:prstGeom>
          <a:noFill/>
          <a:ln w="9525">
            <a:noFill/>
            <a:miter lim="800000"/>
            <a:headEnd/>
            <a:tailEnd/>
          </a:ln>
          <a:effectLst/>
        </p:spPr>
        <p:txBody>
          <a:bodyPr wrap="none" lIns="79767" tIns="39884" rIns="79767" bIns="39884">
            <a:spAutoFit/>
          </a:bodyPr>
          <a:lstStyle/>
          <a:p>
            <a:pPr defTabSz="797665">
              <a:defRPr/>
            </a:pPr>
            <a:r>
              <a:rPr lang="en-US" sz="5200" b="1" dirty="0">
                <a:solidFill>
                  <a:srgbClr val="990033"/>
                </a:solidFill>
                <a:effectLst>
                  <a:outerShdw blurRad="38100" dist="38100" dir="2700000" algn="tl">
                    <a:srgbClr val="C0C0C0"/>
                  </a:outerShdw>
                </a:effectLst>
                <a:latin typeface="Arial" charset="0"/>
              </a:rPr>
              <a:t>Data Processing</a:t>
            </a:r>
          </a:p>
        </p:txBody>
      </p:sp>
      <p:sp>
        <p:nvSpPr>
          <p:cNvPr id="4088" name="Text Box 2040"/>
          <p:cNvSpPr txBox="1">
            <a:spLocks noChangeArrowheads="1"/>
          </p:cNvSpPr>
          <p:nvPr/>
        </p:nvSpPr>
        <p:spPr bwMode="auto">
          <a:xfrm>
            <a:off x="12148457" y="5257800"/>
            <a:ext cx="12192000" cy="4327864"/>
          </a:xfrm>
          <a:prstGeom prst="rect">
            <a:avLst/>
          </a:prstGeom>
          <a:noFill/>
          <a:ln w="9525">
            <a:noFill/>
            <a:miter lim="800000"/>
            <a:headEnd/>
            <a:tailEnd/>
          </a:ln>
          <a:effectLst/>
        </p:spPr>
        <p:txBody>
          <a:bodyPr wrap="square" lIns="79767" tIns="39884" rIns="79767" bIns="39884">
            <a:spAutoFit/>
          </a:bodyPr>
          <a:lstStyle/>
          <a:p>
            <a:pPr algn="just" defTabSz="797665">
              <a:spcAft>
                <a:spcPct val="30000"/>
              </a:spcAft>
              <a:buClr>
                <a:srgbClr val="FF0000"/>
              </a:buClr>
              <a:defRPr/>
            </a:pPr>
            <a:r>
              <a:rPr lang="en-US" sz="2300" dirty="0">
                <a:latin typeface="Arial" charset="0"/>
              </a:rPr>
              <a:t>The data preprocessing stage for the 5G Network Intrusion Detection Dataset (5G-NIDD) involved removing null values and converting categorical data into numerical characters using one-hot encoding. Feature selection was performed using Pearson and Spearman correlation coefficients to identify highly correlated features, and Random Forest algorithm was used to extract the top 10, 15, and 25 features based on their importance scores. Data normalization was achieved through Min-Max scaling to standardize input variables, optimizing the performance and effectiveness of machine learning algorithms. The 5G-NIDD datasets hosted on the SER\_517\_F\_33 GitHub repository provide comprehensive resources for analyzing Network-Initiated Dedicated Device performance within 5G networks, facilitating advanced analysis and predictive modeling. Subsequent analysis involved using various machine learning models, including deep neural networks, with a comparative evaluation of their performance for binary classification tasks.</a:t>
            </a:r>
          </a:p>
        </p:txBody>
      </p:sp>
      <p:sp>
        <p:nvSpPr>
          <p:cNvPr id="2065" name="Text Box 2160"/>
          <p:cNvSpPr txBox="1">
            <a:spLocks noChangeArrowheads="1"/>
          </p:cNvSpPr>
          <p:nvPr/>
        </p:nvSpPr>
        <p:spPr bwMode="auto">
          <a:xfrm>
            <a:off x="1519917" y="5257800"/>
            <a:ext cx="9148081" cy="607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altLang="en-US" sz="2300" dirty="0">
                <a:latin typeface="Arial" charset="0"/>
                <a:cs typeface="Times New Roman" pitchFamily="18" charset="0"/>
              </a:rPr>
              <a:t>This study investigates the escalating security challenges and vulnerabilities presented by the advancement of fifth-generation (5G) wireless networks. As these networks enhance connectivity, data rates, and device integration, they also introduce sophisticated threats due to their complex infrastructure and the integration of artificial intelligence (AI) and machine learning (ML). This research emphasizes the necessity of robust, comprehensive datasets like 5G-NIDD (5G Network Intrusion Detection Dataset) to effectively deploy AI and ML solutions for proactive threat detection and mitigation. By examining eight significant papers, this paper explores various facets of network security, from developing intrusion detection systems to applying AI for enhanced security protocols and exploring novel security challenges within 5G frameworks. The outcomes underscore the critical role of AI and ML in addressing modern network security challenges and set a foundation for future research and security measures in the rapidly evolving landscape of wireless technologies.</a:t>
            </a:r>
            <a:endParaRPr lang="en-US" altLang="en-US" sz="2300" dirty="0">
              <a:latin typeface="Arial" charset="0"/>
            </a:endParaRPr>
          </a:p>
        </p:txBody>
      </p:sp>
      <p:sp>
        <p:nvSpPr>
          <p:cNvPr id="2066" name="Text Box 2161"/>
          <p:cNvSpPr txBox="1">
            <a:spLocks noChangeArrowheads="1"/>
          </p:cNvSpPr>
          <p:nvPr/>
        </p:nvSpPr>
        <p:spPr bwMode="auto">
          <a:xfrm>
            <a:off x="1519918" y="12267292"/>
            <a:ext cx="9148080" cy="851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altLang="en-US" sz="2300" dirty="0">
                <a:latin typeface="Arial" charset="0"/>
                <a:cs typeface="Times New Roman" pitchFamily="18" charset="0"/>
              </a:rPr>
              <a:t>The evolution of fifth-generation (5G) and the inception of sixth-generation (6G) technologies have significantly increased the complexity of network infrastructures, offered unprecedented connectivity and data rates while introduced new security challenges. Integrating artificial intelligence (AI) and machine learning (ML) in network security holds promise for proactive threat detection but requires robust datasets reflecting modern network dynamics. To address this, we introduce 5G-NIDD, a dataset crafted from real-world 5G flows, enhancing intrusion detection research and providing a rich resource for testing novel algorithms.</a:t>
            </a:r>
          </a:p>
          <a:p>
            <a:pPr algn="just"/>
            <a:r>
              <a:rPr lang="en-US" altLang="en-US" sz="2300" dirty="0">
                <a:latin typeface="Arial" charset="0"/>
                <a:cs typeface="Times New Roman" pitchFamily="18" charset="0"/>
              </a:rPr>
              <a:t>This paper evaluates the efficacy of 5G-NIDD and aims to bridge the gap between theoretical research and practical application in AI-based security for future wireless communication infrastructures, particularly within the realms of beyond 5G (B5G) and 6G networks. By leveraging authentic datasets and advanced ML techniques, this endeavor seeks to fortify the foundations of future network security against sophisticated threats in intelligent and interconnected environments. Through comprehensive evaluations using diverse ML techniques, we demonstrate the utility of 5G-NIDD in advancing the state-of-the-art in intrusion detection within dynamic 5G network environments. The culmination of these efforts not only addresses the dearth of authentic datasets but also provides a steppingstone towards innovative security mechanisms capable of safeguarding the integrity and confidentiality of future wireless networks.</a:t>
            </a:r>
          </a:p>
        </p:txBody>
      </p:sp>
      <p:sp>
        <p:nvSpPr>
          <p:cNvPr id="7283" name="Text Box 2163"/>
          <p:cNvSpPr txBox="1">
            <a:spLocks noChangeArrowheads="1"/>
          </p:cNvSpPr>
          <p:nvPr/>
        </p:nvSpPr>
        <p:spPr bwMode="auto">
          <a:xfrm>
            <a:off x="24830705" y="10744200"/>
            <a:ext cx="3820495" cy="895868"/>
          </a:xfrm>
          <a:prstGeom prst="rect">
            <a:avLst/>
          </a:prstGeom>
          <a:noFill/>
          <a:ln w="9525">
            <a:noFill/>
            <a:miter lim="800000"/>
            <a:headEnd/>
            <a:tailEnd/>
          </a:ln>
          <a:effectLst/>
        </p:spPr>
        <p:txBody>
          <a:bodyPr wrap="none" lIns="94723" tIns="47362" rIns="94723" bIns="47362">
            <a:spAutoFit/>
          </a:bodyPr>
          <a:lstStyle/>
          <a:p>
            <a:pPr defTabSz="797665">
              <a:defRPr/>
            </a:pPr>
            <a:r>
              <a:rPr lang="en-US" sz="5200" b="1" dirty="0">
                <a:solidFill>
                  <a:srgbClr val="990033"/>
                </a:solidFill>
                <a:effectLst>
                  <a:outerShdw blurRad="38100" dist="38100" dir="2700000" algn="tl">
                    <a:srgbClr val="C0C0C0"/>
                  </a:outerShdw>
                </a:effectLst>
                <a:latin typeface="Arial" charset="0"/>
              </a:rPr>
              <a:t>Conclusion</a:t>
            </a:r>
          </a:p>
        </p:txBody>
      </p:sp>
      <p:sp>
        <p:nvSpPr>
          <p:cNvPr id="2069" name="Text Box 2164"/>
          <p:cNvSpPr txBox="1">
            <a:spLocks noChangeArrowheads="1"/>
          </p:cNvSpPr>
          <p:nvPr/>
        </p:nvSpPr>
        <p:spPr bwMode="auto">
          <a:xfrm>
            <a:off x="24819429" y="11658600"/>
            <a:ext cx="17700171" cy="254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altLang="en-US" sz="2300" dirty="0">
                <a:latin typeface="Arial" charset="0"/>
              </a:rPr>
              <a:t>The advancements in 5G and the emerging 6G technologies offer improved connectivity but also pose challenges for network security due to the expanded attack surface and increased use of AI and ML. This paper analyzes the state of network security research in the context of 5G, emphasizing the importance of datasets like 5G-NIDD for effective threat detection. Our evaluation of machine learning algorithms, including boosting models and neural networks, highlights their performance and applicability in network security tasks. Boosting models show superior accuracy and efficiency, underscoring their potential for safeguarding future wireless networks against cyber threats. Continued innovation and collaboration in this field are crucial for developing proactive security solutions that keep pace with evolving wireless technologies.</a:t>
            </a:r>
          </a:p>
        </p:txBody>
      </p:sp>
      <p:sp>
        <p:nvSpPr>
          <p:cNvPr id="2072" name="Text Box 2167"/>
          <p:cNvSpPr txBox="1">
            <a:spLocks noChangeArrowheads="1"/>
          </p:cNvSpPr>
          <p:nvPr/>
        </p:nvSpPr>
        <p:spPr bwMode="auto">
          <a:xfrm>
            <a:off x="24841982" y="8922732"/>
            <a:ext cx="5277958" cy="77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300" dirty="0">
                <a:latin typeface="Arial" charset="0"/>
              </a:rPr>
              <a:t>Flow Diagram for Data Processing Techniques</a:t>
            </a:r>
          </a:p>
        </p:txBody>
      </p:sp>
      <p:sp>
        <p:nvSpPr>
          <p:cNvPr id="7292" name="Text Box 2172"/>
          <p:cNvSpPr txBox="1">
            <a:spLocks noChangeArrowheads="1"/>
          </p:cNvSpPr>
          <p:nvPr/>
        </p:nvSpPr>
        <p:spPr bwMode="auto">
          <a:xfrm>
            <a:off x="30954023" y="4373632"/>
            <a:ext cx="9736777" cy="895868"/>
          </a:xfrm>
          <a:prstGeom prst="rect">
            <a:avLst/>
          </a:prstGeom>
          <a:noFill/>
          <a:ln w="9525">
            <a:noFill/>
            <a:miter lim="800000"/>
            <a:headEnd/>
            <a:tailEnd/>
          </a:ln>
          <a:effectLst/>
        </p:spPr>
        <p:txBody>
          <a:bodyPr wrap="square" lIns="94723" tIns="47362" rIns="94723" bIns="47362">
            <a:spAutoFit/>
          </a:bodyPr>
          <a:lstStyle/>
          <a:p>
            <a:pPr defTabSz="797665">
              <a:spcAft>
                <a:spcPct val="30000"/>
              </a:spcAft>
              <a:defRPr/>
            </a:pPr>
            <a:r>
              <a:rPr lang="en-US" sz="5200" b="1" dirty="0">
                <a:solidFill>
                  <a:srgbClr val="990033"/>
                </a:solidFill>
                <a:effectLst>
                  <a:outerShdw blurRad="38100" dist="38100" dir="2700000" algn="tl">
                    <a:srgbClr val="C0C0C0"/>
                  </a:outerShdw>
                </a:effectLst>
                <a:latin typeface="Arial" charset="0"/>
              </a:rPr>
              <a:t>Results</a:t>
            </a:r>
          </a:p>
        </p:txBody>
      </p:sp>
      <p:sp>
        <p:nvSpPr>
          <p:cNvPr id="406" name="Text Box 2163"/>
          <p:cNvSpPr txBox="1">
            <a:spLocks noChangeArrowheads="1"/>
          </p:cNvSpPr>
          <p:nvPr/>
        </p:nvSpPr>
        <p:spPr bwMode="auto">
          <a:xfrm>
            <a:off x="24841981" y="15011400"/>
            <a:ext cx="4450475" cy="895868"/>
          </a:xfrm>
          <a:prstGeom prst="rect">
            <a:avLst/>
          </a:prstGeom>
          <a:noFill/>
          <a:ln w="9525">
            <a:noFill/>
            <a:miter lim="800000"/>
            <a:headEnd/>
            <a:tailEnd/>
          </a:ln>
          <a:effectLst/>
        </p:spPr>
        <p:txBody>
          <a:bodyPr wrap="none" lIns="94723" tIns="47362" rIns="94723" bIns="47362">
            <a:spAutoFit/>
          </a:bodyPr>
          <a:lstStyle/>
          <a:p>
            <a:pPr defTabSz="797665">
              <a:defRPr/>
            </a:pPr>
            <a:r>
              <a:rPr lang="en-US" sz="5200" b="1" dirty="0">
                <a:solidFill>
                  <a:srgbClr val="990033"/>
                </a:solidFill>
                <a:effectLst>
                  <a:outerShdw blurRad="38100" dist="38100" dir="2700000" algn="tl">
                    <a:srgbClr val="C0C0C0"/>
                  </a:outerShdw>
                </a:effectLst>
                <a:latin typeface="Arial" charset="0"/>
              </a:rPr>
              <a:t>Future Scope</a:t>
            </a:r>
          </a:p>
        </p:txBody>
      </p:sp>
      <p:sp>
        <p:nvSpPr>
          <p:cNvPr id="407" name="Text Box 2164"/>
          <p:cNvSpPr txBox="1">
            <a:spLocks noChangeArrowheads="1"/>
          </p:cNvSpPr>
          <p:nvPr/>
        </p:nvSpPr>
        <p:spPr bwMode="auto">
          <a:xfrm>
            <a:off x="24830705" y="15939649"/>
            <a:ext cx="17700171" cy="254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altLang="en-US" sz="2300" dirty="0">
                <a:latin typeface="Arial" charset="0"/>
              </a:rPr>
              <a:t>Considering the growing use of deep learning and neural network models, the threat of adversarial attacks poses significant challenges to their reliability and safety. Adversarial attacks exploit vulnerabilities by subtly altering input data to deceive networks into making incorrect predictions, endangering high-stakes applications like autonomous vehicles and medical diagnostics. While boosting models are less susceptible to such attacks, future work must focus on creating more resilient architectures and defense mechanisms for neural networks. This includes exploring advanced adversarial training techniques, real-time detection of adversarial inputs, and collaboration across research communities to develop standardized evaluation frameworks. Enhancing the robustness of both neural networks and boosting models is crucial for ensuring their effectiveness and trustworthiness in diverse applications</a:t>
            </a:r>
          </a:p>
        </p:txBody>
      </p:sp>
      <p:sp>
        <p:nvSpPr>
          <p:cNvPr id="408" name="Text Box 2163"/>
          <p:cNvSpPr txBox="1">
            <a:spLocks noChangeArrowheads="1"/>
          </p:cNvSpPr>
          <p:nvPr/>
        </p:nvSpPr>
        <p:spPr bwMode="auto">
          <a:xfrm>
            <a:off x="24841981" y="19000191"/>
            <a:ext cx="6080729" cy="895868"/>
          </a:xfrm>
          <a:prstGeom prst="rect">
            <a:avLst/>
          </a:prstGeom>
          <a:noFill/>
          <a:ln w="9525">
            <a:noFill/>
            <a:miter lim="800000"/>
            <a:headEnd/>
            <a:tailEnd/>
          </a:ln>
          <a:effectLst/>
        </p:spPr>
        <p:txBody>
          <a:bodyPr wrap="none" lIns="94723" tIns="47362" rIns="94723" bIns="47362">
            <a:spAutoFit/>
          </a:bodyPr>
          <a:lstStyle/>
          <a:p>
            <a:pPr defTabSz="797665">
              <a:defRPr/>
            </a:pPr>
            <a:r>
              <a:rPr lang="en-US" sz="5200" b="1" dirty="0">
                <a:solidFill>
                  <a:srgbClr val="990033"/>
                </a:solidFill>
                <a:effectLst>
                  <a:outerShdw blurRad="38100" dist="38100" dir="2700000" algn="tl">
                    <a:srgbClr val="C0C0C0"/>
                  </a:outerShdw>
                </a:effectLst>
                <a:latin typeface="Arial" charset="0"/>
              </a:rPr>
              <a:t>Acknowledgement</a:t>
            </a:r>
          </a:p>
        </p:txBody>
      </p:sp>
      <p:sp>
        <p:nvSpPr>
          <p:cNvPr id="409" name="Text Box 2164"/>
          <p:cNvSpPr txBox="1">
            <a:spLocks noChangeArrowheads="1"/>
          </p:cNvSpPr>
          <p:nvPr/>
        </p:nvSpPr>
        <p:spPr bwMode="auto">
          <a:xfrm>
            <a:off x="24841981" y="19844724"/>
            <a:ext cx="17737473" cy="1129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en-US" altLang="en-US" sz="2300" dirty="0">
                <a:latin typeface="Arial" charset="0"/>
              </a:rPr>
              <a:t>This is to acknowledge our sponsor Dr. Abdullah Moubayed for his generous support and invaluable contributions throughout the duration of our project. His experience and insights played a pivotal role in completion of our research based on 5G-NIDD intrusion detection-based system.</a:t>
            </a:r>
          </a:p>
        </p:txBody>
      </p:sp>
      <p:pic>
        <p:nvPicPr>
          <p:cNvPr id="4" name="Picture 3" descr="A logo for a university&#10;&#10;Description automatically generated">
            <a:extLst>
              <a:ext uri="{FF2B5EF4-FFF2-40B4-BE49-F238E27FC236}">
                <a16:creationId xmlns:a16="http://schemas.microsoft.com/office/drawing/2014/main" id="{735055D9-96E2-B234-B68C-8771CCAA5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158" y="999965"/>
            <a:ext cx="6936241" cy="2288428"/>
          </a:xfrm>
          <a:prstGeom prst="rect">
            <a:avLst/>
          </a:prstGeom>
        </p:spPr>
      </p:pic>
      <p:pic>
        <p:nvPicPr>
          <p:cNvPr id="6" name="Picture 5" descr="A table with numbers and a number of objects">
            <a:extLst>
              <a:ext uri="{FF2B5EF4-FFF2-40B4-BE49-F238E27FC236}">
                <a16:creationId xmlns:a16="http://schemas.microsoft.com/office/drawing/2014/main" id="{33C3A5B9-98B0-104B-BD21-26E370BA4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4981" y="5129652"/>
            <a:ext cx="11168061" cy="4027050"/>
          </a:xfrm>
          <a:prstGeom prst="rect">
            <a:avLst/>
          </a:prstGeom>
        </p:spPr>
      </p:pic>
      <p:pic>
        <p:nvPicPr>
          <p:cNvPr id="8" name="Picture 7" descr="A diagram of a data analysis&#10;&#10;Description automatically generated">
            <a:extLst>
              <a:ext uri="{FF2B5EF4-FFF2-40B4-BE49-F238E27FC236}">
                <a16:creationId xmlns:a16="http://schemas.microsoft.com/office/drawing/2014/main" id="{4656541E-E52E-EC10-3D36-0EEEC9A2E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27577" y="4649945"/>
            <a:ext cx="5482321" cy="4240406"/>
          </a:xfrm>
          <a:prstGeom prst="rect">
            <a:avLst/>
          </a:prstGeom>
        </p:spPr>
      </p:pic>
      <p:pic>
        <p:nvPicPr>
          <p:cNvPr id="10" name="Picture 9" descr="A diagram of a model">
            <a:extLst>
              <a:ext uri="{FF2B5EF4-FFF2-40B4-BE49-F238E27FC236}">
                <a16:creationId xmlns:a16="http://schemas.microsoft.com/office/drawing/2014/main" id="{4FE8BBC0-8892-827A-C516-9B849E3997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48456" y="11803466"/>
            <a:ext cx="11625943" cy="3893734"/>
          </a:xfrm>
          <a:prstGeom prst="rect">
            <a:avLst/>
          </a:prstGeom>
        </p:spPr>
      </p:pic>
      <p:sp>
        <p:nvSpPr>
          <p:cNvPr id="11" name="Text Box 2167">
            <a:extLst>
              <a:ext uri="{FF2B5EF4-FFF2-40B4-BE49-F238E27FC236}">
                <a16:creationId xmlns:a16="http://schemas.microsoft.com/office/drawing/2014/main" id="{FAE6D1CC-B11D-C4AA-5F10-10E588FD8B06}"/>
              </a:ext>
            </a:extLst>
          </p:cNvPr>
          <p:cNvSpPr txBox="1">
            <a:spLocks noChangeArrowheads="1"/>
          </p:cNvSpPr>
          <p:nvPr/>
        </p:nvSpPr>
        <p:spPr bwMode="auto">
          <a:xfrm>
            <a:off x="15362508" y="15830977"/>
            <a:ext cx="8305800" cy="42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300" dirty="0">
                <a:latin typeface="Arial" charset="0"/>
              </a:rPr>
              <a:t>Workflow of Machine Learning Models.</a:t>
            </a:r>
          </a:p>
        </p:txBody>
      </p:sp>
      <p:sp>
        <p:nvSpPr>
          <p:cNvPr id="12" name="Text Box 2167">
            <a:extLst>
              <a:ext uri="{FF2B5EF4-FFF2-40B4-BE49-F238E27FC236}">
                <a16:creationId xmlns:a16="http://schemas.microsoft.com/office/drawing/2014/main" id="{C28884AF-5EEC-357F-1CDC-AC02B26D45C3}"/>
              </a:ext>
            </a:extLst>
          </p:cNvPr>
          <p:cNvSpPr txBox="1">
            <a:spLocks noChangeArrowheads="1"/>
          </p:cNvSpPr>
          <p:nvPr/>
        </p:nvSpPr>
        <p:spPr bwMode="auto">
          <a:xfrm>
            <a:off x="31071738" y="9233028"/>
            <a:ext cx="11752662" cy="77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172" tIns="33586" rIns="67172" bIns="33586">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300" dirty="0">
                <a:latin typeface="Arial" charset="0"/>
              </a:rPr>
              <a:t>Boosting and GAN-based model performed well, and ANN-based models didn’t perform as expected.</a:t>
            </a:r>
          </a:p>
        </p:txBody>
      </p:sp>
    </p:spTree>
  </p:cSld>
  <p:clrMapOvr>
    <a:masterClrMapping/>
  </p:clrMapOvr>
</p:sld>
</file>

<file path=ppt/theme/theme1.xml><?xml version="1.0" encoding="utf-8"?>
<a:theme xmlns:a="http://schemas.openxmlformats.org/drawingml/2006/main" name="Blank Presentation">
  <a:themeElements>
    <a:clrScheme name="ASU Theme">
      <a:dk1>
        <a:srgbClr val="000000"/>
      </a:dk1>
      <a:lt1>
        <a:srgbClr val="FFFFFF"/>
      </a:lt1>
      <a:dk2>
        <a:srgbClr val="FFBE37"/>
      </a:dk2>
      <a:lt2>
        <a:srgbClr val="4F5557"/>
      </a:lt2>
      <a:accent1>
        <a:srgbClr val="990033"/>
      </a:accent1>
      <a:accent2>
        <a:srgbClr val="FFB310"/>
      </a:accent2>
      <a:accent3>
        <a:srgbClr val="AFA593"/>
      </a:accent3>
      <a:accent4>
        <a:srgbClr val="008ED6"/>
      </a:accent4>
      <a:accent5>
        <a:srgbClr val="F47C00"/>
      </a:accent5>
      <a:accent6>
        <a:srgbClr val="568E14"/>
      </a:accent6>
      <a:hlink>
        <a:srgbClr val="F79646"/>
      </a:hlink>
      <a:folHlink>
        <a:srgbClr val="4F5557"/>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1E95C13D7E26B4E919D46136426BE3E" ma:contentTypeVersion="0" ma:contentTypeDescription="Create a new document." ma:contentTypeScope="" ma:versionID="c0be6a5a99293a149aa024411b61017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9DDD03-DF65-4660-AB6D-13801B14570F}">
  <ds:schemaRefs>
    <ds:schemaRef ds:uri="http://schemas.microsoft.com/office/infopath/2007/PartnerControl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88B133D5-0BF0-47C7-A20C-33D42BBAC987}">
  <ds:schemaRefs>
    <ds:schemaRef ds:uri="http://schemas.microsoft.com/sharepoint/v3/contenttype/forms"/>
  </ds:schemaRefs>
</ds:datastoreItem>
</file>

<file path=customXml/itemProps3.xml><?xml version="1.0" encoding="utf-8"?>
<ds:datastoreItem xmlns:ds="http://schemas.openxmlformats.org/officeDocument/2006/customXml" ds:itemID="{9FB586FD-1149-499B-A3C1-9FA6E8421D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1838</TotalTime>
  <Words>1046</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Times New Roman</vt:lpstr>
      <vt:lpstr>Blank Presentation</vt:lpstr>
      <vt:lpstr>PowerPoint Presentation</vt:lpstr>
    </vt:vector>
  </TitlesOfParts>
  <Company>University of California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Nutrition Department</dc:creator>
  <cp:lastModifiedBy>ARNAV RAVIRAJ</cp:lastModifiedBy>
  <cp:revision>103</cp:revision>
  <cp:lastPrinted>1998-09-03T21:09:00Z</cp:lastPrinted>
  <dcterms:created xsi:type="dcterms:W3CDTF">1998-08-31T18:15:40Z</dcterms:created>
  <dcterms:modified xsi:type="dcterms:W3CDTF">2024-04-28T00:08:27Z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0x010100C1E95C13D7E26B4E919D46136426BE3E</vt:lpwstr>
  </property>
</Properties>
</file>