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Quelle est la capitale de la France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Combien font 3 × 4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Quelle est la couleur du ciel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Bleu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