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9"/>
  </p:notesMasterIdLst>
  <p:sldIdLst>
    <p:sldId id="259" r:id="rId5"/>
    <p:sldId id="281" r:id="rId6"/>
    <p:sldId id="295" r:id="rId7"/>
    <p:sldId id="294" r:id="rId8"/>
    <p:sldId id="311" r:id="rId9"/>
    <p:sldId id="312" r:id="rId10"/>
    <p:sldId id="313" r:id="rId11"/>
    <p:sldId id="314" r:id="rId12"/>
    <p:sldId id="315" r:id="rId13"/>
    <p:sldId id="316" r:id="rId14"/>
    <p:sldId id="317" r:id="rId15"/>
    <p:sldId id="318" r:id="rId16"/>
    <p:sldId id="320"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 xmlns:a16="http://schemas.microsoft.com/office/drawing/2014/main" id="{0EB13613-B0EE-441F-BE95-C20ED5BBAD27}"/>
              </a:ext>
              <a:ext uri="{C183D7F6-B498-43B3-948B-1728B52AA6E4}">
                <adec:decorative xmlns=""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 xmlns:a16="http://schemas.microsoft.com/office/drawing/2014/main" id="{2399D2ED-C606-4FE3-B01C-3A0A39699E38}"/>
              </a:ext>
              <a:ext uri="{C183D7F6-B498-43B3-948B-1728B52AA6E4}">
                <adec:decorative xmlns=""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 xmlns:a16="http://schemas.microsoft.com/office/drawing/2014/main" id="{8A05C98F-3390-4876-ACE6-6BDD7A931BDC}"/>
              </a:ext>
              <a:ext uri="{C183D7F6-B498-43B3-948B-1728B52AA6E4}">
                <adec:decorative xmlns=""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526F8EC6-7B48-45CF-933E-F83D29E1692D}"/>
              </a:ext>
              <a:ext uri="{C183D7F6-B498-43B3-948B-1728B52AA6E4}">
                <adec:decorative xmlns=""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937FFCAA-1618-46D9-B44D-5CE6E225DB8B}"/>
              </a:ext>
              <a:ext uri="{C183D7F6-B498-43B3-948B-1728B52AA6E4}">
                <adec:decorative xmlns=""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6F2CA3C-3424-4A00-9FDF-0DC9EFAC22F1}"/>
              </a:ext>
              <a:ext uri="{C183D7F6-B498-43B3-948B-1728B52AA6E4}">
                <adec:decorative xmlns=""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F0FA2E1A-8693-4B6C-ABF7-81B17586C3A0}"/>
              </a:ext>
              <a:ext uri="{C183D7F6-B498-43B3-948B-1728B52AA6E4}">
                <adec:decorative xmlns=""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 xmlns:a16="http://schemas.microsoft.com/office/drawing/2014/main" id="{ED096BF3-A78D-4B37-892C-A0C32711851A}"/>
              </a:ext>
              <a:ext uri="{C183D7F6-B498-43B3-948B-1728B52AA6E4}">
                <adec:decorative xmlns=""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 xmlns:a16="http://schemas.microsoft.com/office/drawing/2014/main" id="{CA046725-2805-431E-AA4E-0B018DFB3EAC}"/>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 xmlns:a16="http://schemas.microsoft.com/office/drawing/2014/main" id="{3C30A62C-FEC9-4F1D-976E-DB003592FD3E}"/>
              </a:ext>
              <a:ext uri="{C183D7F6-B498-43B3-948B-1728B52AA6E4}">
                <adec:decorative xmlns=""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 xmlns:a16="http://schemas.microsoft.com/office/drawing/2014/main" id="{0801F434-3E0E-40D9-A2D3-857BAE77D1D7}"/>
              </a:ext>
              <a:ext uri="{C183D7F6-B498-43B3-948B-1728B52AA6E4}">
                <adec:decorative xmlns=""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 xmlns:a16="http://schemas.microsoft.com/office/drawing/2014/main" id="{943FF111-78CB-4983-B8F5-B6B8AB608EBD}"/>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F9FA8250-8F05-4500-98CD-AD8B9E2BABCB}"/>
              </a:ext>
              <a:ext uri="{C183D7F6-B498-43B3-948B-1728B52AA6E4}">
                <adec:decorative xmlns=""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4F4A7590-29E0-4C43-A12B-EE5A8672A9B9}"/>
              </a:ext>
              <a:ext uri="{C183D7F6-B498-43B3-948B-1728B52AA6E4}">
                <adec:decorative xmlns=""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 xmlns:a16="http://schemas.microsoft.com/office/drawing/2014/main" id="{F3DC9447-F266-4B2E-8776-377FB587EEA9}"/>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 xmlns:a16="http://schemas.microsoft.com/office/drawing/2014/main" id="{34B16D8F-69C0-44C7-95EE-6C7CDECACDAF}"/>
              </a:ext>
              <a:ext uri="{C183D7F6-B498-43B3-948B-1728B52AA6E4}">
                <adec:decorative xmlns=""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 xmlns:a16="http://schemas.microsoft.com/office/drawing/2014/main" id="{08BDEDEF-6AC9-4ADF-B6AE-83CC82D2A7B7}"/>
              </a:ext>
              <a:ext uri="{C183D7F6-B498-43B3-948B-1728B52AA6E4}">
                <adec:decorative xmlns=""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 xmlns:a16="http://schemas.microsoft.com/office/drawing/2014/main" id="{064F675D-D792-42C0-8961-D2D1D79CDAEB}"/>
              </a:ext>
              <a:ext uri="{C183D7F6-B498-43B3-948B-1728B52AA6E4}">
                <adec:decorative xmlns=""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36C10-A9EA-414E-B3D3-09BAD9FA950D}"/>
              </a:ext>
            </a:extLst>
          </p:cNvPr>
          <p:cNvSpPr>
            <a:spLocks noGrp="1"/>
          </p:cNvSpPr>
          <p:nvPr>
            <p:ph type="title"/>
          </p:nvPr>
        </p:nvSpPr>
        <p:spPr>
          <a:xfrm>
            <a:off x="839788" y="457200"/>
            <a:ext cx="3932237" cy="1600200"/>
          </a:xfrm>
        </p:spPr>
        <p:txBody>
          <a:bodyPr anchor="b">
            <a:normAutofit/>
          </a:bodyPr>
          <a:lstStyle/>
          <a:p>
            <a:pPr algn="ctr"/>
            <a:r>
              <a:rPr lang="vi-VN" dirty="0"/>
              <a:t>Báo cáo project cuối kì</a:t>
            </a:r>
            <a:br>
              <a:rPr lang="vi-VN" dirty="0"/>
            </a:br>
            <a:r>
              <a:rPr lang="vi-VN" dirty="0"/>
              <a:t>game 2048 </a:t>
            </a:r>
            <a:endParaRPr lang="en-US" dirty="0"/>
          </a:p>
        </p:txBody>
      </p:sp>
      <p:pic>
        <p:nvPicPr>
          <p:cNvPr id="8" name="Picture Placeholder 7" descr="A number on a square">
            <a:extLst>
              <a:ext uri="{FF2B5EF4-FFF2-40B4-BE49-F238E27FC236}">
                <a16:creationId xmlns="" xmlns:a16="http://schemas.microsoft.com/office/drawing/2014/main" id="{A94AF295-0952-0C58-3097-E4C6299FCC04}"/>
              </a:ext>
            </a:extLst>
          </p:cNvPr>
          <p:cNvPicPr>
            <a:picLocks noGrp="1" noChangeAspect="1"/>
          </p:cNvPicPr>
          <p:nvPr>
            <p:ph idx="1"/>
          </p:nvPr>
        </p:nvPicPr>
        <p:blipFill>
          <a:blip r:embed="rId2"/>
          <a:stretch>
            <a:fillRect/>
          </a:stretch>
        </p:blipFill>
        <p:spPr>
          <a:xfrm>
            <a:off x="5832475" y="987425"/>
            <a:ext cx="4873625" cy="4873625"/>
          </a:xfrm>
          <a:noFill/>
        </p:spPr>
      </p:pic>
      <p:sp>
        <p:nvSpPr>
          <p:cNvPr id="3" name="Subtitle 2">
            <a:extLst>
              <a:ext uri="{FF2B5EF4-FFF2-40B4-BE49-F238E27FC236}">
                <a16:creationId xmlns="" xmlns:a16="http://schemas.microsoft.com/office/drawing/2014/main" id="{0A140D27-0E15-4434-A8B8-FC32761449B0}"/>
              </a:ext>
            </a:extLst>
          </p:cNvPr>
          <p:cNvSpPr>
            <a:spLocks noGrp="1"/>
          </p:cNvSpPr>
          <p:nvPr>
            <p:ph type="body" sz="half" idx="2"/>
          </p:nvPr>
        </p:nvSpPr>
        <p:spPr>
          <a:xfrm>
            <a:off x="839788" y="2927926"/>
            <a:ext cx="3932237" cy="2941061"/>
          </a:xfrm>
        </p:spPr>
        <p:txBody>
          <a:bodyPr>
            <a:normAutofit/>
          </a:bodyPr>
          <a:lstStyle/>
          <a:p>
            <a:pPr algn="ctr"/>
            <a:r>
              <a:rPr lang="vi-VN" dirty="0"/>
              <a:t>Tên: Võ Minh</a:t>
            </a:r>
          </a:p>
          <a:p>
            <a:pPr algn="ctr"/>
            <a:r>
              <a:rPr lang="vi-VN" dirty="0"/>
              <a:t>Lớp: 63.CNTT-CLC1</a:t>
            </a:r>
          </a:p>
          <a:p>
            <a:pPr algn="ctr"/>
            <a:r>
              <a:rPr lang="vi-VN" dirty="0"/>
              <a:t>Môn: Lập trình </a:t>
            </a:r>
            <a:r>
              <a:rPr lang="vi-VN" dirty="0" smtClean="0"/>
              <a:t>thiết bị di động</a:t>
            </a:r>
            <a:endParaRPr lang="vi-VN" dirty="0"/>
          </a:p>
          <a:p>
            <a:pPr algn="ctr"/>
            <a:r>
              <a:rPr lang="vi-VN" dirty="0"/>
              <a:t>Giáo viên: </a:t>
            </a:r>
            <a:r>
              <a:rPr lang="vi-VN" dirty="0" smtClean="0"/>
              <a:t>Mai Cường Thọ</a:t>
            </a:r>
            <a:endParaRPr lang="en-US" dirty="0"/>
          </a:p>
        </p:txBody>
      </p:sp>
      <p:sp>
        <p:nvSpPr>
          <p:cNvPr id="13" name="Footer Placeholder 4">
            <a:extLst>
              <a:ext uri="{FF2B5EF4-FFF2-40B4-BE49-F238E27FC236}">
                <a16:creationId xmlns="" xmlns:a16="http://schemas.microsoft.com/office/drawing/2014/main" id="{82A51330-A2BF-911F-E293-0447409BA8A6}"/>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15" name="Slide Number Placeholder 5">
            <a:extLst>
              <a:ext uri="{FF2B5EF4-FFF2-40B4-BE49-F238E27FC236}">
                <a16:creationId xmlns="" xmlns:a16="http://schemas.microsoft.com/office/drawing/2014/main" id="{0882446A-ADE7-FE2A-F68B-EC07343EF638}"/>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1</a:t>
            </a:fld>
            <a:endParaRPr lang="en-US"/>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1" y="0"/>
            <a:ext cx="12192000" cy="1122458"/>
          </a:xfrm>
        </p:spPr>
        <p:txBody>
          <a:bodyPr anchor="ctr">
            <a:normAutofit/>
          </a:bodyPr>
          <a:lstStyle/>
          <a:p>
            <a:r>
              <a:rPr lang="vi-VN" dirty="0" smtClean="0"/>
              <a:t>Cập nhật các giá trị và textview, kết thúc trò chơi</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10</a:t>
            </a:fld>
            <a:endParaRPr lang="en-US"/>
          </a:p>
        </p:txBody>
      </p:sp>
      <p:pic>
        <p:nvPicPr>
          <p:cNvPr id="4" name="Picture 3"/>
          <p:cNvPicPr>
            <a:picLocks noChangeAspect="1"/>
          </p:cNvPicPr>
          <p:nvPr/>
        </p:nvPicPr>
        <p:blipFill>
          <a:blip r:embed="rId2"/>
          <a:stretch>
            <a:fillRect/>
          </a:stretch>
        </p:blipFill>
        <p:spPr>
          <a:xfrm>
            <a:off x="1649344" y="1226629"/>
            <a:ext cx="8893311" cy="4404742"/>
          </a:xfrm>
          <a:prstGeom prst="rect">
            <a:avLst/>
          </a:prstGeom>
        </p:spPr>
      </p:pic>
    </p:spTree>
    <p:extLst>
      <p:ext uri="{BB962C8B-B14F-4D97-AF65-F5344CB8AC3E}">
        <p14:creationId xmlns:p14="http://schemas.microsoft.com/office/powerpoint/2010/main" val="260776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752476" y="-259698"/>
            <a:ext cx="11439524" cy="1382156"/>
          </a:xfrm>
        </p:spPr>
        <p:txBody>
          <a:bodyPr anchor="ctr">
            <a:normAutofit/>
          </a:bodyPr>
          <a:lstStyle/>
          <a:p>
            <a:r>
              <a:rPr lang="vi-VN" dirty="0"/>
              <a:t>Điều kiện kết thúc trò chơi</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11</a:t>
            </a:fld>
            <a:endParaRPr lang="en-US"/>
          </a:p>
        </p:txBody>
      </p:sp>
      <p:pic>
        <p:nvPicPr>
          <p:cNvPr id="4" name="Picture 3"/>
          <p:cNvPicPr>
            <a:picLocks noChangeAspect="1"/>
          </p:cNvPicPr>
          <p:nvPr/>
        </p:nvPicPr>
        <p:blipFill>
          <a:blip r:embed="rId2"/>
          <a:stretch>
            <a:fillRect/>
          </a:stretch>
        </p:blipFill>
        <p:spPr>
          <a:xfrm>
            <a:off x="384154" y="733245"/>
            <a:ext cx="11285459" cy="5605248"/>
          </a:xfrm>
          <a:prstGeom prst="rect">
            <a:avLst/>
          </a:prstGeom>
        </p:spPr>
      </p:pic>
    </p:spTree>
    <p:extLst>
      <p:ext uri="{BB962C8B-B14F-4D97-AF65-F5344CB8AC3E}">
        <p14:creationId xmlns:p14="http://schemas.microsoft.com/office/powerpoint/2010/main" val="220920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0" y="0"/>
            <a:ext cx="12192000" cy="1122458"/>
          </a:xfrm>
        </p:spPr>
        <p:txBody>
          <a:bodyPr anchor="ctr">
            <a:normAutofit/>
          </a:bodyPr>
          <a:lstStyle/>
          <a:p>
            <a:r>
              <a:rPr lang="vi-VN" sz="2800" dirty="0" smtClean="0"/>
              <a:t>Kiểm tra game đã kết thúc chưa, Thông Báo </a:t>
            </a:r>
            <a:r>
              <a:rPr lang="vi-VN" sz="2800" dirty="0"/>
              <a:t>kết thúc </a:t>
            </a:r>
            <a:endParaRPr lang="en-US" sz="2800"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12</a:t>
            </a:fld>
            <a:endParaRPr lang="en-US"/>
          </a:p>
        </p:txBody>
      </p:sp>
      <p:pic>
        <p:nvPicPr>
          <p:cNvPr id="6" name="Content Placeholder 5"/>
          <p:cNvPicPr>
            <a:picLocks noGrp="1" noChangeAspect="1"/>
          </p:cNvPicPr>
          <p:nvPr>
            <p:ph sz="half" idx="1"/>
          </p:nvPr>
        </p:nvPicPr>
        <p:blipFill>
          <a:blip r:embed="rId2"/>
          <a:stretch>
            <a:fillRect/>
          </a:stretch>
        </p:blipFill>
        <p:spPr>
          <a:xfrm>
            <a:off x="3084316" y="1122458"/>
            <a:ext cx="5820571" cy="5348983"/>
          </a:xfrm>
          <a:prstGeom prst="rect">
            <a:avLst/>
          </a:prstGeom>
        </p:spPr>
      </p:pic>
    </p:spTree>
    <p:extLst>
      <p:ext uri="{BB962C8B-B14F-4D97-AF65-F5344CB8AC3E}">
        <p14:creationId xmlns:p14="http://schemas.microsoft.com/office/powerpoint/2010/main" val="2275529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752476" y="-259698"/>
            <a:ext cx="11439524" cy="1382156"/>
          </a:xfrm>
        </p:spPr>
        <p:txBody>
          <a:bodyPr anchor="ctr">
            <a:normAutofit/>
          </a:bodyPr>
          <a:lstStyle/>
          <a:p>
            <a:r>
              <a:rPr lang="vi-VN" dirty="0"/>
              <a:t>DEMO</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13</a:t>
            </a:fld>
            <a:endParaRPr lang="en-US"/>
          </a:p>
        </p:txBody>
      </p:sp>
      <p:pic>
        <p:nvPicPr>
          <p:cNvPr id="3" name="Picture 2"/>
          <p:cNvPicPr>
            <a:picLocks noChangeAspect="1"/>
          </p:cNvPicPr>
          <p:nvPr/>
        </p:nvPicPr>
        <p:blipFill>
          <a:blip r:embed="rId2"/>
          <a:stretch>
            <a:fillRect/>
          </a:stretch>
        </p:blipFill>
        <p:spPr>
          <a:xfrm>
            <a:off x="2383157" y="0"/>
            <a:ext cx="3829302" cy="6858000"/>
          </a:xfrm>
          <a:prstGeom prst="rect">
            <a:avLst/>
          </a:prstGeom>
        </p:spPr>
      </p:pic>
      <p:pic>
        <p:nvPicPr>
          <p:cNvPr id="5" name="Picture 4"/>
          <p:cNvPicPr>
            <a:picLocks noChangeAspect="1"/>
          </p:cNvPicPr>
          <p:nvPr/>
        </p:nvPicPr>
        <p:blipFill>
          <a:blip r:embed="rId3"/>
          <a:stretch>
            <a:fillRect/>
          </a:stretch>
        </p:blipFill>
        <p:spPr>
          <a:xfrm>
            <a:off x="6472238" y="0"/>
            <a:ext cx="3799908" cy="6858000"/>
          </a:xfrm>
          <a:prstGeom prst="rect">
            <a:avLst/>
          </a:prstGeom>
        </p:spPr>
      </p:pic>
    </p:spTree>
    <p:extLst>
      <p:ext uri="{BB962C8B-B14F-4D97-AF65-F5344CB8AC3E}">
        <p14:creationId xmlns:p14="http://schemas.microsoft.com/office/powerpoint/2010/main" val="287753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vi-VN" dirty="0"/>
              <a:t>Project Game 2048</a:t>
            </a:r>
            <a:endParaRPr lang="en-US" dirty="0"/>
          </a:p>
        </p:txBody>
      </p:sp>
      <p:sp>
        <p:nvSpPr>
          <p:cNvPr id="9" name="Slide Number Placeholder 8">
            <a:extLst>
              <a:ext uri="{FF2B5EF4-FFF2-40B4-BE49-F238E27FC236}">
                <a16:creationId xmlns=""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14</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15E37-3C95-4E35-8624-CC190CC12235}"/>
              </a:ext>
            </a:extLst>
          </p:cNvPr>
          <p:cNvSpPr>
            <a:spLocks noGrp="1"/>
          </p:cNvSpPr>
          <p:nvPr>
            <p:ph type="title"/>
          </p:nvPr>
        </p:nvSpPr>
        <p:spPr>
          <a:xfrm>
            <a:off x="680484" y="675167"/>
            <a:ext cx="8221976" cy="1190578"/>
          </a:xfrm>
        </p:spPr>
        <p:txBody>
          <a:bodyPr>
            <a:normAutofit fontScale="90000"/>
          </a:bodyPr>
          <a:lstStyle/>
          <a:p>
            <a:r>
              <a:rPr lang="vi-VN" dirty="0"/>
              <a:t>Tổng quan về trò chơi 2048</a:t>
            </a:r>
            <a:endParaRPr lang="en-US" dirty="0"/>
          </a:p>
        </p:txBody>
      </p:sp>
      <p:sp>
        <p:nvSpPr>
          <p:cNvPr id="3" name="Content Placeholder 2">
            <a:extLst>
              <a:ext uri="{FF2B5EF4-FFF2-40B4-BE49-F238E27FC236}">
                <a16:creationId xmlns="" xmlns:a16="http://schemas.microsoft.com/office/drawing/2014/main" id="{CF816715-277D-4042-B401-03CD007D7CDB}"/>
              </a:ext>
            </a:extLst>
          </p:cNvPr>
          <p:cNvSpPr>
            <a:spLocks noGrp="1"/>
          </p:cNvSpPr>
          <p:nvPr>
            <p:ph idx="1"/>
          </p:nvPr>
        </p:nvSpPr>
        <p:spPr>
          <a:xfrm>
            <a:off x="775855" y="1607128"/>
            <a:ext cx="7703127" cy="4791750"/>
          </a:xfrm>
        </p:spPr>
        <p:txBody>
          <a:bodyPr>
            <a:normAutofit fontScale="85000" lnSpcReduction="20000"/>
          </a:bodyPr>
          <a:lstStyle/>
          <a:p>
            <a:pPr algn="l"/>
            <a:r>
              <a:rPr lang="vi-VN" b="0" i="0" dirty="0">
                <a:solidFill>
                  <a:schemeClr val="tx1"/>
                </a:solidFill>
                <a:effectLst/>
                <a:latin typeface="Söhne"/>
              </a:rPr>
              <a:t>- 2048 là một trò chơi trí tuệ được tạo ra bởi nhà phát triển Gabriele Cirulli vào năm 2014. Trò chơi được thiết kế đơn giản nhưng gây nghiện, với mục tiêu chính là kết hợp các ô số để tạo ra ô có giá trị là 2048. Bảng chơi là một lưới vuông được chia thành 16 ô, và người chơi sử dụng các phím mũi tên để di chuyển các ô số theo hướng cụ thể.</a:t>
            </a:r>
          </a:p>
          <a:p>
            <a:pPr algn="l"/>
            <a:r>
              <a:rPr lang="vi-VN" b="0" i="0" dirty="0">
                <a:solidFill>
                  <a:schemeClr val="tx1"/>
                </a:solidFill>
                <a:effectLst/>
                <a:latin typeface="Söhne"/>
              </a:rPr>
              <a:t>- Mỗi lần di chuyển, một ô số mới có thể xuất hiện ở một vị trí trống trên bảng chơi. Thách thức của trò chơi là giữ cho bảng chơi không đầy, đồng thời xây dựng các ô số có giá trị lớn hơn thông qua các phép cộng liên tục. Đối mặt với sự hạn chế về không gian và chiến thuật chiến thắng, người chơi phải đưa ra những quyết định chiến lược để đạt được mục tiêu cuối cùng là tạo ra ô số 2048.</a:t>
            </a:r>
          </a:p>
          <a:p>
            <a:pPr algn="l"/>
            <a:r>
              <a:rPr lang="vi-VN" b="0" i="0" dirty="0">
                <a:solidFill>
                  <a:schemeClr val="tx1"/>
                </a:solidFill>
                <a:effectLst/>
                <a:latin typeface="Söhne"/>
              </a:rPr>
              <a:t>- 2048 nhanh chóng trở thành một hiện tượng trực tuyến và thu hút hàng triệu người chơi trên toàn thế giới. Đơn giản nhưng đầy thách thức, trò chơi này đã trở thành một trong những game di động phổ biến và gây nghiện từng xuất hiện trên nền tảng iOS và Android.</a:t>
            </a:r>
          </a:p>
        </p:txBody>
      </p:sp>
      <p:sp>
        <p:nvSpPr>
          <p:cNvPr id="39" name="Footer Placeholder 38">
            <a:extLst>
              <a:ext uri="{FF2B5EF4-FFF2-40B4-BE49-F238E27FC236}">
                <a16:creationId xmlns=""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vi-VN" dirty="0"/>
              <a:t>Project Game 2048</a:t>
            </a:r>
            <a:endParaRPr lang="en-US" dirty="0"/>
          </a:p>
        </p:txBody>
      </p:sp>
      <p:pic>
        <p:nvPicPr>
          <p:cNvPr id="7" name="Picture Placeholder 6" descr="View of city buildings over the water">
            <a:extLst>
              <a:ext uri="{FF2B5EF4-FFF2-40B4-BE49-F238E27FC236}">
                <a16:creationId xmlns=""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6399C3-3EDC-4898-A2E4-D8ACEE6A32AA}"/>
              </a:ext>
            </a:extLst>
          </p:cNvPr>
          <p:cNvSpPr>
            <a:spLocks noGrp="1"/>
          </p:cNvSpPr>
          <p:nvPr>
            <p:ph type="title"/>
          </p:nvPr>
        </p:nvSpPr>
        <p:spPr>
          <a:xfrm>
            <a:off x="5693734" y="557304"/>
            <a:ext cx="6147284" cy="1625731"/>
          </a:xfrm>
        </p:spPr>
        <p:txBody>
          <a:bodyPr/>
          <a:lstStyle/>
          <a:p>
            <a:r>
              <a:rPr lang="vi-VN"/>
              <a:t>Giới thiệu project</a:t>
            </a:r>
            <a:endParaRPr lang="en-US" dirty="0"/>
          </a:p>
        </p:txBody>
      </p:sp>
      <p:pic>
        <p:nvPicPr>
          <p:cNvPr id="7" name="Picture Placeholder 6" descr="Aerial view of city buildings">
            <a:extLst>
              <a:ext uri="{FF2B5EF4-FFF2-40B4-BE49-F238E27FC236}">
                <a16:creationId xmlns=""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vi-VN" dirty="0"/>
              <a:t>Game 2048 của em được code sử dụng ngôn ngữ Java, có sử dụng </a:t>
            </a:r>
            <a:r>
              <a:rPr lang="vi-VN" dirty="0"/>
              <a:t>Firebase</a:t>
            </a:r>
            <a:r>
              <a:rPr lang="vi-VN" dirty="0" smtClean="0"/>
              <a:t> </a:t>
            </a:r>
            <a:r>
              <a:rPr lang="vi-VN" dirty="0"/>
              <a:t>để </a:t>
            </a:r>
            <a:r>
              <a:rPr lang="vi-VN" dirty="0" smtClean="0"/>
              <a:t>đăng kí và đăng nhập</a:t>
            </a:r>
            <a:r>
              <a:rPr lang="vi-VN" dirty="0" smtClean="0"/>
              <a:t>, sử dụng eventListener để ghi nhớ sự kiện vuốt, </a:t>
            </a:r>
            <a:r>
              <a:rPr lang="vi-VN" dirty="0"/>
              <a:t>g</a:t>
            </a:r>
            <a:r>
              <a:rPr lang="vi-VN" dirty="0" smtClean="0"/>
              <a:t>ame </a:t>
            </a:r>
            <a:r>
              <a:rPr lang="vi-VN" dirty="0"/>
              <a:t>có 1 số tính năng như tính điểm, </a:t>
            </a:r>
            <a:r>
              <a:rPr lang="vi-VN" dirty="0" smtClean="0"/>
              <a:t>thông </a:t>
            </a:r>
            <a:r>
              <a:rPr lang="vi-VN" dirty="0"/>
              <a:t>báo khi đã thua hoặc đã chiến </a:t>
            </a:r>
            <a:r>
              <a:rPr lang="vi-VN" dirty="0" smtClean="0"/>
              <a:t>thắng và cho biết số điểm đạt được.</a:t>
            </a:r>
            <a:endParaRPr lang="en-US" dirty="0"/>
          </a:p>
        </p:txBody>
      </p:sp>
      <p:sp>
        <p:nvSpPr>
          <p:cNvPr id="182" name="Footer Placeholder 181">
            <a:extLst>
              <a:ext uri="{FF2B5EF4-FFF2-40B4-BE49-F238E27FC236}">
                <a16:creationId xmlns=""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vi-VN" dirty="0"/>
              <a:t>Project Game 2048</a:t>
            </a:r>
            <a:endParaRPr lang="en-US" dirty="0"/>
          </a:p>
        </p:txBody>
      </p:sp>
      <p:sp>
        <p:nvSpPr>
          <p:cNvPr id="183" name="Slide Number Placeholder 182">
            <a:extLst>
              <a:ext uri="{FF2B5EF4-FFF2-40B4-BE49-F238E27FC236}">
                <a16:creationId xmlns=""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914400" y="-259698"/>
            <a:ext cx="9906000" cy="1382156"/>
          </a:xfrm>
        </p:spPr>
        <p:txBody>
          <a:bodyPr anchor="ctr">
            <a:normAutofit/>
          </a:bodyPr>
          <a:lstStyle/>
          <a:p>
            <a:r>
              <a:rPr lang="vi-VN" dirty="0"/>
              <a:t>Khởi tạo </a:t>
            </a:r>
            <a:r>
              <a:rPr lang="vi-VN" dirty="0" smtClean="0"/>
              <a:t>ô vuông và các giá trị</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4</a:t>
            </a:fld>
            <a:endParaRPr lang="en-US"/>
          </a:p>
        </p:txBody>
      </p:sp>
      <p:pic>
        <p:nvPicPr>
          <p:cNvPr id="6" name="Content Placeholder 5"/>
          <p:cNvPicPr>
            <a:picLocks noGrp="1" noChangeAspect="1"/>
          </p:cNvPicPr>
          <p:nvPr>
            <p:ph sz="half" idx="1"/>
          </p:nvPr>
        </p:nvPicPr>
        <p:blipFill>
          <a:blip r:embed="rId2"/>
          <a:stretch>
            <a:fillRect/>
          </a:stretch>
        </p:blipFill>
        <p:spPr>
          <a:xfrm>
            <a:off x="914400" y="847414"/>
            <a:ext cx="4209691" cy="5554552"/>
          </a:xfrm>
          <a:prstGeom prst="rect">
            <a:avLst/>
          </a:prstGeom>
        </p:spPr>
      </p:pic>
      <p:pic>
        <p:nvPicPr>
          <p:cNvPr id="8" name="Content Placeholder 7"/>
          <p:cNvPicPr>
            <a:picLocks noGrp="1" noChangeAspect="1"/>
          </p:cNvPicPr>
          <p:nvPr>
            <p:ph sz="half" idx="2"/>
          </p:nvPr>
        </p:nvPicPr>
        <p:blipFill>
          <a:blip r:embed="rId3"/>
          <a:stretch>
            <a:fillRect/>
          </a:stretch>
        </p:blipFill>
        <p:spPr>
          <a:xfrm>
            <a:off x="5867400" y="2079990"/>
            <a:ext cx="4104572" cy="2828440"/>
          </a:xfrm>
          <a:prstGeom prst="rect">
            <a:avLst/>
          </a:prstGeo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914400" y="-259698"/>
            <a:ext cx="9906000" cy="1382156"/>
          </a:xfrm>
        </p:spPr>
        <p:txBody>
          <a:bodyPr anchor="ctr">
            <a:normAutofit/>
          </a:bodyPr>
          <a:lstStyle/>
          <a:p>
            <a:r>
              <a:rPr lang="vi-VN" dirty="0" smtClean="0"/>
              <a:t>Lớp đăng kí và phương thức đăng kí </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5</a:t>
            </a:fld>
            <a:endParaRPr lang="en-US"/>
          </a:p>
        </p:txBody>
      </p:sp>
      <p:pic>
        <p:nvPicPr>
          <p:cNvPr id="6" name="Content Placeholder 5"/>
          <p:cNvPicPr>
            <a:picLocks noGrp="1" noChangeAspect="1"/>
          </p:cNvPicPr>
          <p:nvPr>
            <p:ph sz="half" idx="1"/>
          </p:nvPr>
        </p:nvPicPr>
        <p:blipFill>
          <a:blip r:embed="rId2"/>
          <a:stretch>
            <a:fillRect/>
          </a:stretch>
        </p:blipFill>
        <p:spPr>
          <a:xfrm>
            <a:off x="496642" y="733604"/>
            <a:ext cx="5579311" cy="5373898"/>
          </a:xfrm>
          <a:prstGeom prst="rect">
            <a:avLst/>
          </a:prstGeom>
        </p:spPr>
      </p:pic>
      <p:sp>
        <p:nvSpPr>
          <p:cNvPr id="9" name="Content Placeholder 8"/>
          <p:cNvSpPr>
            <a:spLocks noGrp="1"/>
          </p:cNvSpPr>
          <p:nvPr>
            <p:ph sz="half" idx="2"/>
          </p:nvPr>
        </p:nvSpPr>
        <p:spPr>
          <a:xfrm>
            <a:off x="6377940" y="4875919"/>
            <a:ext cx="4815840" cy="1231583"/>
          </a:xfrm>
        </p:spPr>
        <p:txBody>
          <a:bodyPr/>
          <a:lstStyle/>
          <a:p>
            <a:r>
              <a:rPr lang="vi-VN" smtClean="0"/>
              <a:t>* Lớp đăng nhập cũng tương tự như lớp đăng kí</a:t>
            </a:r>
            <a:endParaRPr lang="en-US" dirty="0"/>
          </a:p>
        </p:txBody>
      </p:sp>
      <p:pic>
        <p:nvPicPr>
          <p:cNvPr id="14" name="Content Placeholder 7"/>
          <p:cNvPicPr>
            <a:picLocks noChangeAspect="1"/>
          </p:cNvPicPr>
          <p:nvPr/>
        </p:nvPicPr>
        <p:blipFill>
          <a:blip r:embed="rId3"/>
          <a:stretch>
            <a:fillRect/>
          </a:stretch>
        </p:blipFill>
        <p:spPr>
          <a:xfrm>
            <a:off x="6146320" y="733604"/>
            <a:ext cx="5849149" cy="4142315"/>
          </a:xfrm>
          <a:prstGeom prst="rect">
            <a:avLst/>
          </a:prstGeom>
        </p:spPr>
      </p:pic>
    </p:spTree>
    <p:extLst>
      <p:ext uri="{BB962C8B-B14F-4D97-AF65-F5344CB8AC3E}">
        <p14:creationId xmlns:p14="http://schemas.microsoft.com/office/powerpoint/2010/main" val="380781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752476" y="-259698"/>
            <a:ext cx="11439524" cy="1382156"/>
          </a:xfrm>
        </p:spPr>
        <p:txBody>
          <a:bodyPr anchor="ctr">
            <a:normAutofit/>
          </a:bodyPr>
          <a:lstStyle/>
          <a:p>
            <a:r>
              <a:rPr lang="vi-VN" dirty="0" smtClean="0"/>
              <a:t>Khởi tạo bảng</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6</a:t>
            </a:fld>
            <a:endParaRPr lang="en-US"/>
          </a:p>
        </p:txBody>
      </p:sp>
      <p:pic>
        <p:nvPicPr>
          <p:cNvPr id="6" name="Content Placeholder 5"/>
          <p:cNvPicPr>
            <a:picLocks noGrp="1" noChangeAspect="1"/>
          </p:cNvPicPr>
          <p:nvPr>
            <p:ph sz="half" idx="1"/>
          </p:nvPr>
        </p:nvPicPr>
        <p:blipFill>
          <a:blip r:embed="rId2"/>
          <a:stretch>
            <a:fillRect/>
          </a:stretch>
        </p:blipFill>
        <p:spPr>
          <a:xfrm>
            <a:off x="273456" y="891079"/>
            <a:ext cx="11724721" cy="4974881"/>
          </a:xfrm>
          <a:prstGeom prst="rect">
            <a:avLst/>
          </a:prstGeom>
        </p:spPr>
      </p:pic>
    </p:spTree>
    <p:extLst>
      <p:ext uri="{BB962C8B-B14F-4D97-AF65-F5344CB8AC3E}">
        <p14:creationId xmlns:p14="http://schemas.microsoft.com/office/powerpoint/2010/main" val="256945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752476" y="-259698"/>
            <a:ext cx="11439524" cy="1382156"/>
          </a:xfrm>
        </p:spPr>
        <p:txBody>
          <a:bodyPr anchor="ctr">
            <a:normAutofit/>
          </a:bodyPr>
          <a:lstStyle/>
          <a:p>
            <a:r>
              <a:rPr lang="vi-VN" dirty="0" smtClean="0"/>
              <a:t>sinh </a:t>
            </a:r>
            <a:r>
              <a:rPr lang="vi-VN" dirty="0"/>
              <a:t>số ngẫu </a:t>
            </a:r>
            <a:r>
              <a:rPr lang="vi-VN" dirty="0" smtClean="0"/>
              <a:t>nhiên và lấy giá trị trong ô</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7</a:t>
            </a:fld>
            <a:endParaRPr lang="en-US"/>
          </a:p>
        </p:txBody>
      </p:sp>
      <p:pic>
        <p:nvPicPr>
          <p:cNvPr id="6" name="Content Placeholder 5"/>
          <p:cNvPicPr>
            <a:picLocks noGrp="1" noChangeAspect="1"/>
          </p:cNvPicPr>
          <p:nvPr>
            <p:ph sz="half" idx="1"/>
          </p:nvPr>
        </p:nvPicPr>
        <p:blipFill>
          <a:blip r:embed="rId2"/>
          <a:stretch>
            <a:fillRect/>
          </a:stretch>
        </p:blipFill>
        <p:spPr>
          <a:xfrm>
            <a:off x="752476" y="732839"/>
            <a:ext cx="10677587" cy="5666039"/>
          </a:xfrm>
          <a:prstGeom prst="rect">
            <a:avLst/>
          </a:prstGeom>
        </p:spPr>
      </p:pic>
    </p:spTree>
    <p:extLst>
      <p:ext uri="{BB962C8B-B14F-4D97-AF65-F5344CB8AC3E}">
        <p14:creationId xmlns:p14="http://schemas.microsoft.com/office/powerpoint/2010/main" val="97935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752476" y="-259698"/>
            <a:ext cx="11439524" cy="1382156"/>
          </a:xfrm>
        </p:spPr>
        <p:txBody>
          <a:bodyPr anchor="ctr">
            <a:normAutofit/>
          </a:bodyPr>
          <a:lstStyle/>
          <a:p>
            <a:r>
              <a:rPr lang="vi-VN" dirty="0" smtClean="0"/>
              <a:t>Phương thức di chuyển</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8</a:t>
            </a:fld>
            <a:endParaRPr lang="en-US"/>
          </a:p>
        </p:txBody>
      </p:sp>
      <p:pic>
        <p:nvPicPr>
          <p:cNvPr id="6" name="Content Placeholder 5"/>
          <p:cNvPicPr>
            <a:picLocks noGrp="1" noChangeAspect="1"/>
          </p:cNvPicPr>
          <p:nvPr>
            <p:ph sz="half" idx="1"/>
          </p:nvPr>
        </p:nvPicPr>
        <p:blipFill>
          <a:blip r:embed="rId2"/>
          <a:stretch>
            <a:fillRect/>
          </a:stretch>
        </p:blipFill>
        <p:spPr>
          <a:xfrm>
            <a:off x="1157917" y="706627"/>
            <a:ext cx="9124769" cy="5692251"/>
          </a:xfrm>
          <a:prstGeom prst="rect">
            <a:avLst/>
          </a:prstGeom>
        </p:spPr>
      </p:pic>
    </p:spTree>
    <p:extLst>
      <p:ext uri="{BB962C8B-B14F-4D97-AF65-F5344CB8AC3E}">
        <p14:creationId xmlns:p14="http://schemas.microsoft.com/office/powerpoint/2010/main" val="45398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9D8101-4ED5-4D91-9EFA-B0E7C1EA6E26}"/>
              </a:ext>
            </a:extLst>
          </p:cNvPr>
          <p:cNvSpPr>
            <a:spLocks noGrp="1"/>
          </p:cNvSpPr>
          <p:nvPr>
            <p:ph type="title"/>
          </p:nvPr>
        </p:nvSpPr>
        <p:spPr>
          <a:xfrm>
            <a:off x="752476" y="-259698"/>
            <a:ext cx="11439524" cy="1382156"/>
          </a:xfrm>
        </p:spPr>
        <p:txBody>
          <a:bodyPr anchor="ctr">
            <a:normAutofit/>
          </a:bodyPr>
          <a:lstStyle/>
          <a:p>
            <a:r>
              <a:rPr lang="vi-VN" dirty="0" smtClean="0"/>
              <a:t>Lớp sự kiện lắng nghe cử chỉ chạm</a:t>
            </a:r>
            <a:endParaRPr lang="en-US" dirty="0"/>
          </a:p>
        </p:txBody>
      </p:sp>
      <p:sp>
        <p:nvSpPr>
          <p:cNvPr id="23" name="Footer Placeholder 4">
            <a:extLst>
              <a:ext uri="{FF2B5EF4-FFF2-40B4-BE49-F238E27FC236}">
                <a16:creationId xmlns="" xmlns:a16="http://schemas.microsoft.com/office/drawing/2014/main" id="{FC71482F-CBD3-0594-ED6B-9C444D676D90}"/>
              </a:ext>
            </a:extLst>
          </p:cNvPr>
          <p:cNvSpPr>
            <a:spLocks noGrp="1"/>
          </p:cNvSpPr>
          <p:nvPr>
            <p:ph type="ftr" sz="quarter" idx="11"/>
          </p:nvPr>
        </p:nvSpPr>
        <p:spPr>
          <a:xfrm>
            <a:off x="154429" y="6398878"/>
            <a:ext cx="4497315" cy="365125"/>
          </a:xfrm>
        </p:spPr>
        <p:txBody>
          <a:bodyPr/>
          <a:lstStyle/>
          <a:p>
            <a:pPr>
              <a:spcAft>
                <a:spcPts val="600"/>
              </a:spcAft>
            </a:pPr>
            <a:r>
              <a:rPr lang="vi-VN" dirty="0"/>
              <a:t>Project Game 2048</a:t>
            </a:r>
            <a:endParaRPr lang="en-US" dirty="0"/>
          </a:p>
        </p:txBody>
      </p:sp>
      <p:sp>
        <p:nvSpPr>
          <p:cNvPr id="24" name="Slide Number Placeholder 5">
            <a:extLst>
              <a:ext uri="{FF2B5EF4-FFF2-40B4-BE49-F238E27FC236}">
                <a16:creationId xmlns="" xmlns:a16="http://schemas.microsoft.com/office/drawing/2014/main" id="{ADDE9D87-E3D7-3703-D6EB-E53F52A00766}"/>
              </a:ext>
            </a:extLst>
          </p:cNvPr>
          <p:cNvSpPr>
            <a:spLocks noGrp="1"/>
          </p:cNvSpPr>
          <p:nvPr>
            <p:ph type="sldNum" sz="quarter" idx="12"/>
          </p:nvPr>
        </p:nvSpPr>
        <p:spPr>
          <a:xfrm>
            <a:off x="11602477" y="6398878"/>
            <a:ext cx="470887" cy="365125"/>
          </a:xfrm>
        </p:spPr>
        <p:txBody>
          <a:bodyPr/>
          <a:lstStyle/>
          <a:p>
            <a:pPr>
              <a:spcAft>
                <a:spcPts val="600"/>
              </a:spcAft>
            </a:pPr>
            <a:fld id="{312CC964-A50B-4C29-B4E4-2C30BB34CCF3}" type="slidenum">
              <a:rPr lang="en-US" smtClean="0"/>
              <a:pPr>
                <a:spcAft>
                  <a:spcPts val="600"/>
                </a:spcAft>
              </a:pPr>
              <a:t>9</a:t>
            </a:fld>
            <a:endParaRPr lang="en-US"/>
          </a:p>
        </p:txBody>
      </p:sp>
      <p:pic>
        <p:nvPicPr>
          <p:cNvPr id="5" name="Picture 4"/>
          <p:cNvPicPr>
            <a:picLocks noChangeAspect="1"/>
          </p:cNvPicPr>
          <p:nvPr/>
        </p:nvPicPr>
        <p:blipFill>
          <a:blip r:embed="rId2"/>
          <a:stretch>
            <a:fillRect/>
          </a:stretch>
        </p:blipFill>
        <p:spPr>
          <a:xfrm>
            <a:off x="752477" y="820820"/>
            <a:ext cx="5283882" cy="41813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288481" y="820820"/>
            <a:ext cx="5313996" cy="4181340"/>
          </a:xfrm>
          <a:prstGeom prst="rect">
            <a:avLst/>
          </a:prstGeom>
        </p:spPr>
      </p:pic>
    </p:spTree>
    <p:extLst>
      <p:ext uri="{BB962C8B-B14F-4D97-AF65-F5344CB8AC3E}">
        <p14:creationId xmlns:p14="http://schemas.microsoft.com/office/powerpoint/2010/main" val="148747987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263D7C-E9CB-4C77-8528-77A30083B7FC}">
  <ds:schemaRefs>
    <ds:schemaRef ds:uri="230e9df3-be65-4c73-a93b-d1236ebd677e"/>
    <ds:schemaRef ds:uri="http://purl.org/dc/dcmitype/"/>
    <ds:schemaRef ds:uri="71af3243-3dd4-4a8d-8c0d-dd76da1f02a5"/>
    <ds:schemaRef ds:uri="http://schemas.microsoft.com/office/2006/documentManagement/types"/>
    <ds:schemaRef ds:uri="http://purl.org/dc/terms/"/>
    <ds:schemaRef ds:uri="http://purl.org/dc/elements/1.1/"/>
    <ds:schemaRef ds:uri="http://schemas.microsoft.com/office/2006/metadata/properties"/>
    <ds:schemaRef ds:uri="16c05727-aa75-4e4a-9b5f-8a80a1165891"/>
    <ds:schemaRef ds:uri="http://schemas.microsoft.com/sharepoint/v3"/>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{5A6B9D80-D61D-49C8-8E32-65DF0D670DE1}tf22797433_win32</Template>
  <TotalTime>260</TotalTime>
  <Words>472</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Univers Condensed Light</vt:lpstr>
      <vt:lpstr>Walbaum Display Light</vt:lpstr>
      <vt:lpstr>AngleLinesVTI</vt:lpstr>
      <vt:lpstr>Báo cáo project cuối kì game 2048 </vt:lpstr>
      <vt:lpstr>Tổng quan về trò chơi 2048</vt:lpstr>
      <vt:lpstr>Giới thiệu project</vt:lpstr>
      <vt:lpstr>Khởi tạo ô vuông và các giá trị</vt:lpstr>
      <vt:lpstr>Lớp đăng kí và phương thức đăng kí </vt:lpstr>
      <vt:lpstr>Khởi tạo bảng</vt:lpstr>
      <vt:lpstr>sinh số ngẫu nhiên và lấy giá trị trong ô</vt:lpstr>
      <vt:lpstr>Phương thức di chuyển</vt:lpstr>
      <vt:lpstr>Lớp sự kiện lắng nghe cử chỉ chạm</vt:lpstr>
      <vt:lpstr>Cập nhật các giá trị và textview, kết thúc trò chơi</vt:lpstr>
      <vt:lpstr>Điều kiện kết thúc trò chơi</vt:lpstr>
      <vt:lpstr>Kiểm tra game đã kết thúc chưa, Thông Báo kết thúc </vt:lpstr>
      <vt:lpstr>DEMO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cuối kì game 2048</dc:title>
  <dc:creator>vminha52020@gmail.com</dc:creator>
  <cp:lastModifiedBy>Microsoft account</cp:lastModifiedBy>
  <cp:revision>10</cp:revision>
  <dcterms:created xsi:type="dcterms:W3CDTF">2023-12-29T09:30:32Z</dcterms:created>
  <dcterms:modified xsi:type="dcterms:W3CDTF">2024-01-03T09:37:20Z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