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66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08" autoAdjust="0"/>
    <p:restoredTop sz="89504" autoAdjust="0"/>
  </p:normalViewPr>
  <p:slideViewPr>
    <p:cSldViewPr>
      <p:cViewPr varScale="1">
        <p:scale>
          <a:sx n="90" d="100"/>
          <a:sy n="90" d="100"/>
        </p:scale>
        <p:origin x="118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79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CFD95-B765-4CF1-A588-2F0F576FE795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E99ED-A387-42C5-BA14-D2C873B5F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238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Good afternoon</a:t>
            </a:r>
            <a:r>
              <a:rPr lang="en-US" altLang="zh-CN" baseline="0" dirty="0" smtClean="0"/>
              <a:t>, everyone! My name is Zhang </a:t>
            </a:r>
            <a:r>
              <a:rPr lang="en-US" altLang="zh-CN" baseline="0" dirty="0" err="1" smtClean="0"/>
              <a:t>Shifeng</a:t>
            </a:r>
            <a:r>
              <a:rPr lang="en-US" altLang="zh-CN" baseline="0" dirty="0" smtClean="0"/>
              <a:t>, a </a:t>
            </a:r>
            <a:r>
              <a:rPr lang="en-US" altLang="zh-CN" baseline="0" dirty="0" err="1" smtClean="0"/>
              <a:t>Ph.D</a:t>
            </a:r>
            <a:r>
              <a:rPr lang="en-US" altLang="zh-CN" baseline="0" dirty="0" smtClean="0"/>
              <a:t> student at Tsinghua University, China.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Today</a:t>
            </a:r>
            <a:r>
              <a:rPr lang="en-US" altLang="zh-CN" baseline="0" dirty="0" smtClean="0"/>
              <a:t> I want to give a talk on a new supervised hashing algorithm which can be scalable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E99ED-A387-42C5-BA14-D2C873B5F51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737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 baseline="0">
                <a:latin typeface="Garamond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  <a:latin typeface="Garamond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6646"/>
            <a:ext cx="8229600" cy="634082"/>
          </a:xfrm>
        </p:spPr>
        <p:txBody>
          <a:bodyPr/>
          <a:lstStyle>
            <a:lvl1pPr>
              <a:defRPr b="1" spc="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 b="0" spc="0">
                <a:latin typeface="Garamond" pitchFamily="18" charset="0"/>
              </a:defRPr>
            </a:lvl1pPr>
            <a:lvl2pPr>
              <a:defRPr sz="2000" b="0" spc="0">
                <a:latin typeface="Garamond" pitchFamily="18" charset="0"/>
              </a:defRPr>
            </a:lvl2pPr>
            <a:lvl3pPr>
              <a:defRPr sz="1800" spc="0">
                <a:latin typeface="Garamond" pitchFamily="18" charset="0"/>
              </a:defRPr>
            </a:lvl3pPr>
            <a:lvl4pPr>
              <a:defRPr spc="0">
                <a:latin typeface="Garamond" pitchFamily="18" charset="0"/>
              </a:defRPr>
            </a:lvl4pPr>
            <a:lvl5pPr>
              <a:defRPr spc="0">
                <a:latin typeface="Garamond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634497" y="6505599"/>
            <a:ext cx="452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04C13071-1A52-476A-A334-995E6F65F3A4}" type="slidenum">
              <a:rPr lang="en-US" altLang="zh-CN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‹#›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5000"/>
                    </a14:imgEffect>
                    <a14:imgEffect>
                      <a14:saturation sat="253000"/>
                    </a14:imgEffect>
                    <a14:imgEffect>
                      <a14:brightnessContrast bright="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495" r="26808" b="56951"/>
          <a:stretch/>
        </p:blipFill>
        <p:spPr>
          <a:xfrm>
            <a:off x="3419872" y="2831167"/>
            <a:ext cx="7272808" cy="6934537"/>
          </a:xfrm>
          <a:prstGeom prst="rect">
            <a:avLst/>
          </a:prstGeom>
          <a:blipFill dpi="0" rotWithShape="1">
            <a:blip r:embed="rId15">
              <a:alphaModFix amt="0"/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/>
            <a:tile tx="0" ty="0" sx="100000" sy="100000" flip="none" algn="tl"/>
          </a:blipFill>
          <a:ln>
            <a:noFill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58975"/>
            <a:ext cx="7990656" cy="1470025"/>
          </a:xfrm>
        </p:spPr>
        <p:txBody>
          <a:bodyPr>
            <a:normAutofit/>
          </a:bodyPr>
          <a:lstStyle/>
          <a:p>
            <a:r>
              <a:rPr lang="en-US" altLang="zh-CN" dirty="0"/>
              <a:t>Introduction to Artificial Intelligence</a:t>
            </a:r>
            <a:br>
              <a:rPr lang="en-US" altLang="zh-CN" dirty="0"/>
            </a:br>
            <a:r>
              <a:rPr lang="en-US" altLang="zh-CN" dirty="0"/>
              <a:t>Project 3 – </a:t>
            </a:r>
            <a:r>
              <a:rPr lang="en-US" altLang="zh-CN" dirty="0" smtClean="0"/>
              <a:t>Learning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4704" y="3670176"/>
            <a:ext cx="7232848" cy="285516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CN" sz="2400" b="0" dirty="0" err="1">
                <a:solidFill>
                  <a:schemeClr val="tx1"/>
                </a:solidFill>
              </a:rPr>
              <a:t>Jianmin</a:t>
            </a:r>
            <a:r>
              <a:rPr lang="en-US" altLang="zh-CN" sz="2400" b="0" dirty="0">
                <a:solidFill>
                  <a:schemeClr val="tx1"/>
                </a:solidFill>
              </a:rPr>
              <a:t> Li &amp; </a:t>
            </a:r>
            <a:r>
              <a:rPr lang="en-US" altLang="zh-CN" sz="2400" b="0" dirty="0" err="1">
                <a:solidFill>
                  <a:schemeClr val="tx1"/>
                </a:solidFill>
              </a:rPr>
              <a:t>Minlie</a:t>
            </a:r>
            <a:r>
              <a:rPr lang="en-US" altLang="zh-CN" sz="2400" b="0" dirty="0">
                <a:solidFill>
                  <a:schemeClr val="tx1"/>
                </a:solidFill>
              </a:rPr>
              <a:t> Huang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>
              <a:spcBef>
                <a:spcPts val="1800"/>
              </a:spcBef>
            </a:pPr>
            <a:r>
              <a:rPr lang="en-US" altLang="zh-CN" sz="2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Spring 2017</a:t>
            </a:r>
          </a:p>
        </p:txBody>
      </p:sp>
    </p:spTree>
    <p:extLst>
      <p:ext uri="{BB962C8B-B14F-4D97-AF65-F5344CB8AC3E}">
        <p14:creationId xmlns:p14="http://schemas.microsoft.com/office/powerpoint/2010/main" val="138292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Classification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D:\2017 spring\IntroToAI\Project 3 (classification)\images\img2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56205"/>
            <a:ext cx="3491880" cy="3738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3764922" y="1916832"/>
            <a:ext cx="534387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4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Pre-requirements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At least 400MB disk space and 800MB </a:t>
            </a:r>
            <a:r>
              <a:rPr lang="en-US" altLang="zh-CN" dirty="0" smtClean="0"/>
              <a:t>memory </a:t>
            </a:r>
          </a:p>
          <a:p>
            <a:pPr lvl="0"/>
            <a:r>
              <a:rPr lang="en-US" altLang="zh-CN" dirty="0" smtClean="0"/>
              <a:t>Python package that you should be familiar with</a:t>
            </a:r>
          </a:p>
          <a:p>
            <a:pPr lvl="1"/>
            <a:r>
              <a:rPr lang="en-US" altLang="zh-CN" i="1" dirty="0" err="1" smtClean="0"/>
              <a:t>numpy</a:t>
            </a:r>
            <a:endParaRPr lang="zh-CN" altLang="zh-CN" dirty="0"/>
          </a:p>
          <a:p>
            <a:pPr lvl="0"/>
            <a:r>
              <a:rPr lang="en-US" altLang="zh-CN" dirty="0" smtClean="0"/>
              <a:t>Python </a:t>
            </a:r>
            <a:r>
              <a:rPr lang="en-US" altLang="zh-CN" dirty="0"/>
              <a:t>packages that should be installed:</a:t>
            </a:r>
            <a:endParaRPr lang="zh-CN" altLang="zh-CN" dirty="0"/>
          </a:p>
          <a:p>
            <a:pPr lvl="1"/>
            <a:r>
              <a:rPr lang="en-US" altLang="zh-CN" i="1" dirty="0" err="1"/>
              <a:t>numpy</a:t>
            </a:r>
            <a:endParaRPr lang="zh-CN" altLang="zh-CN" dirty="0"/>
          </a:p>
          <a:p>
            <a:pPr lvl="1"/>
            <a:r>
              <a:rPr lang="en-US" altLang="zh-CN" i="1" dirty="0" err="1" smtClean="0"/>
              <a:t>scipy</a:t>
            </a:r>
            <a:endParaRPr lang="zh-CN" altLang="zh-CN" dirty="0"/>
          </a:p>
          <a:p>
            <a:pPr lvl="1"/>
            <a:r>
              <a:rPr lang="en-US" altLang="zh-CN" i="1" dirty="0" err="1"/>
              <a:t>skimage</a:t>
            </a:r>
            <a:endParaRPr lang="zh-CN" altLang="zh-CN" dirty="0"/>
          </a:p>
          <a:p>
            <a:pPr lvl="1"/>
            <a:r>
              <a:rPr lang="en-US" altLang="zh-CN" dirty="0" smtClean="0"/>
              <a:t>Anaconda is recommended</a:t>
            </a:r>
          </a:p>
          <a:p>
            <a:r>
              <a:rPr lang="en-US" altLang="zh-CN" dirty="0"/>
              <a:t>Python packages that </a:t>
            </a:r>
            <a:r>
              <a:rPr lang="en-US" altLang="zh-CN" b="1" dirty="0"/>
              <a:t>MUST NOT BE </a:t>
            </a:r>
            <a:r>
              <a:rPr lang="en-US" altLang="zh-CN" b="1" dirty="0" smtClean="0"/>
              <a:t>USED</a:t>
            </a:r>
          </a:p>
          <a:p>
            <a:pPr lvl="1"/>
            <a:r>
              <a:rPr lang="en-US" altLang="zh-CN" i="1" dirty="0" err="1"/>
              <a:t>sklearn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47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Basic Tasks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KNN(4 points)</a:t>
            </a:r>
          </a:p>
          <a:p>
            <a:pPr lvl="1"/>
            <a:r>
              <a:rPr lang="en-US" altLang="zh-CN" dirty="0" smtClean="0"/>
              <a:t>Implement </a:t>
            </a:r>
            <a:r>
              <a:rPr lang="en-US" altLang="zh-CN" i="1" dirty="0" err="1" smtClean="0"/>
              <a:t>KNNClassifier.classify</a:t>
            </a:r>
            <a:r>
              <a:rPr lang="en-US" altLang="zh-CN" i="1" dirty="0" smtClean="0"/>
              <a:t> </a:t>
            </a:r>
            <a:r>
              <a:rPr lang="en-US" altLang="zh-CN" dirty="0"/>
              <a:t>method in </a:t>
            </a:r>
            <a:r>
              <a:rPr lang="en-US" altLang="zh-CN" i="1" dirty="0" smtClean="0"/>
              <a:t>classifiers.py</a:t>
            </a:r>
          </a:p>
          <a:p>
            <a:pPr lvl="1"/>
            <a:r>
              <a:rPr lang="en-US" altLang="zh-CN" i="1" dirty="0" smtClean="0"/>
              <a:t>python dataClassifier.py –c </a:t>
            </a:r>
            <a:r>
              <a:rPr lang="en-US" altLang="zh-CN" i="1" dirty="0" err="1" smtClean="0"/>
              <a:t>knn</a:t>
            </a:r>
            <a:r>
              <a:rPr lang="en-US" altLang="zh-CN" i="1" dirty="0" smtClean="0"/>
              <a:t> –n 5</a:t>
            </a:r>
            <a:endParaRPr lang="zh-CN" altLang="zh-CN" dirty="0"/>
          </a:p>
          <a:p>
            <a:r>
              <a:rPr lang="en-US" altLang="zh-CN" dirty="0" smtClean="0"/>
              <a:t>Perceptron(5 points)</a:t>
            </a:r>
          </a:p>
          <a:p>
            <a:pPr lvl="1"/>
            <a:r>
              <a:rPr lang="en-US" altLang="zh-CN" dirty="0" smtClean="0"/>
              <a:t>Implement </a:t>
            </a:r>
            <a:r>
              <a:rPr lang="zh-CN" altLang="zh-CN" dirty="0"/>
              <a:t> </a:t>
            </a:r>
            <a:r>
              <a:rPr lang="en-US" altLang="zh-CN" i="1" dirty="0" err="1"/>
              <a:t>PerceptronClassifier.train</a:t>
            </a:r>
            <a:r>
              <a:rPr lang="en-US" altLang="zh-CN" dirty="0"/>
              <a:t> in </a:t>
            </a:r>
            <a:r>
              <a:rPr lang="en-US" altLang="zh-CN" i="1" dirty="0" smtClean="0"/>
              <a:t>classifiers.py</a:t>
            </a:r>
          </a:p>
          <a:p>
            <a:pPr lvl="1"/>
            <a:r>
              <a:rPr lang="en-US" altLang="zh-CN" i="1" dirty="0"/>
              <a:t>python dataClassifier.py –c </a:t>
            </a:r>
            <a:r>
              <a:rPr lang="en-US" altLang="zh-CN" i="1" dirty="0" smtClean="0"/>
              <a:t>perceptron</a:t>
            </a:r>
          </a:p>
          <a:p>
            <a:r>
              <a:rPr lang="en-US" altLang="zh-CN" dirty="0" smtClean="0"/>
              <a:t>SVM(6 points)</a:t>
            </a:r>
          </a:p>
          <a:p>
            <a:pPr lvl="1"/>
            <a:r>
              <a:rPr lang="en-US" altLang="zh-CN" dirty="0" smtClean="0"/>
              <a:t>Implement </a:t>
            </a:r>
            <a:r>
              <a:rPr lang="en-US" altLang="zh-CN" i="1" dirty="0" err="1" smtClean="0"/>
              <a:t>SVMClassifier.train</a:t>
            </a:r>
            <a:r>
              <a:rPr lang="en-US" altLang="zh-CN" i="1" dirty="0"/>
              <a:t>, </a:t>
            </a:r>
            <a:r>
              <a:rPr lang="en-US" altLang="zh-CN" i="1" dirty="0" err="1"/>
              <a:t>SVMClassifier.classify</a:t>
            </a:r>
            <a:r>
              <a:rPr lang="en-US" altLang="zh-CN" i="1" dirty="0"/>
              <a:t>, </a:t>
            </a:r>
            <a:r>
              <a:rPr lang="en-US" altLang="zh-CN" i="1" dirty="0" err="1"/>
              <a:t>SVMClassifier.trainSVM</a:t>
            </a:r>
            <a:r>
              <a:rPr lang="en-US" altLang="zh-CN" dirty="0"/>
              <a:t> in </a:t>
            </a:r>
            <a:r>
              <a:rPr lang="en-US" altLang="zh-CN" i="1" dirty="0" smtClean="0"/>
              <a:t>classifiers.py</a:t>
            </a:r>
          </a:p>
          <a:p>
            <a:pPr lvl="1"/>
            <a:r>
              <a:rPr lang="en-US" altLang="zh-CN" i="1" dirty="0"/>
              <a:t>python dataClassifier.py –c </a:t>
            </a:r>
            <a:r>
              <a:rPr lang="en-US" altLang="zh-CN" i="1" dirty="0" err="1"/>
              <a:t>svm</a:t>
            </a:r>
            <a:r>
              <a:rPr lang="en-US" altLang="zh-CN" i="1" dirty="0"/>
              <a:t> –k </a:t>
            </a:r>
            <a:r>
              <a:rPr lang="en-US" altLang="zh-CN" i="1" dirty="0" err="1"/>
              <a:t>rbf</a:t>
            </a:r>
            <a:r>
              <a:rPr lang="en-US" altLang="zh-CN" i="1" dirty="0"/>
              <a:t> –C 10</a:t>
            </a:r>
            <a:endParaRPr lang="zh-CN" altLang="zh-CN" dirty="0"/>
          </a:p>
          <a:p>
            <a:pPr lvl="1"/>
            <a:r>
              <a:rPr lang="en-US" altLang="zh-CN" dirty="0" smtClean="0"/>
              <a:t>The optimization algorithm is provided. You just need to fill in the objective 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87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Basic Tasks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PCA (5 </a:t>
            </a:r>
            <a:r>
              <a:rPr lang="en-US" altLang="zh-CN" dirty="0"/>
              <a:t>points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Implement </a:t>
            </a:r>
            <a:r>
              <a:rPr lang="en-US" altLang="zh-CN" i="1" dirty="0" err="1" smtClean="0"/>
              <a:t>PCAFeatureExtractorDigit.fit</a:t>
            </a:r>
            <a:r>
              <a:rPr lang="en-US" altLang="zh-CN" i="1" dirty="0" smtClean="0"/>
              <a:t>/extract/reconstruct</a:t>
            </a:r>
            <a:r>
              <a:rPr lang="en-US" altLang="zh-CN" dirty="0"/>
              <a:t> methods in </a:t>
            </a:r>
            <a:r>
              <a:rPr lang="en-US" altLang="zh-CN" i="1" dirty="0" smtClean="0"/>
              <a:t>featureExtractor.py </a:t>
            </a:r>
            <a:r>
              <a:rPr lang="en-US" altLang="zh-CN" dirty="0" smtClean="0"/>
              <a:t>(4 points)</a:t>
            </a:r>
          </a:p>
          <a:p>
            <a:pPr lvl="2"/>
            <a:r>
              <a:rPr lang="en-US" altLang="zh-CN" i="1" dirty="0"/>
              <a:t>python </a:t>
            </a:r>
            <a:r>
              <a:rPr lang="en-US" altLang="zh-CN" i="1" dirty="0" err="1"/>
              <a:t>dataClassifier</a:t>
            </a:r>
            <a:r>
              <a:rPr lang="en-US" altLang="zh-CN" i="1" dirty="0"/>
              <a:t> –f </a:t>
            </a:r>
            <a:r>
              <a:rPr lang="en-US" altLang="zh-CN" i="1" dirty="0" err="1"/>
              <a:t>pca</a:t>
            </a:r>
            <a:r>
              <a:rPr lang="en-US" altLang="zh-CN" i="1" dirty="0"/>
              <a:t> –m 32</a:t>
            </a:r>
            <a:endParaRPr lang="zh-CN" altLang="zh-CN" dirty="0"/>
          </a:p>
          <a:p>
            <a:pPr lvl="1"/>
            <a:r>
              <a:rPr lang="en-US" altLang="zh-CN" dirty="0" smtClean="0"/>
              <a:t>Visualizing PCA (1 points)</a:t>
            </a:r>
          </a:p>
          <a:p>
            <a:pPr lvl="2"/>
            <a:r>
              <a:rPr lang="en-US" altLang="zh-CN" i="1" dirty="0"/>
              <a:t>python </a:t>
            </a:r>
            <a:r>
              <a:rPr lang="en-US" altLang="zh-CN" i="1" dirty="0" err="1"/>
              <a:t>dataClassifier</a:t>
            </a:r>
            <a:r>
              <a:rPr lang="en-US" altLang="zh-CN" i="1" dirty="0"/>
              <a:t> –f </a:t>
            </a:r>
            <a:r>
              <a:rPr lang="en-US" altLang="zh-CN" i="1" dirty="0" err="1"/>
              <a:t>pca</a:t>
            </a:r>
            <a:r>
              <a:rPr lang="en-US" altLang="zh-CN" i="1" dirty="0"/>
              <a:t> –m 32 –v</a:t>
            </a:r>
            <a:endParaRPr lang="zh-CN" altLang="zh-CN" dirty="0"/>
          </a:p>
          <a:p>
            <a:pPr lvl="2"/>
            <a:r>
              <a:rPr lang="en-US" altLang="zh-CN" dirty="0"/>
              <a:t>Answer the question </a:t>
            </a:r>
            <a:r>
              <a:rPr lang="en-US" altLang="zh-CN" i="1" dirty="0"/>
              <a:t>answers.py</a:t>
            </a:r>
            <a:r>
              <a:rPr lang="en-US" altLang="zh-CN" dirty="0"/>
              <a:t> in the method </a:t>
            </a:r>
            <a:r>
              <a:rPr lang="en-US" altLang="zh-CN" i="1" dirty="0"/>
              <a:t>q5</a:t>
            </a:r>
            <a:r>
              <a:rPr lang="en-US" altLang="zh-CN" dirty="0"/>
              <a:t>, returning either </a:t>
            </a:r>
            <a:r>
              <a:rPr lang="en-US" altLang="zh-CN" i="1" dirty="0"/>
              <a:t>'a'</a:t>
            </a:r>
            <a:r>
              <a:rPr lang="en-US" altLang="zh-CN" dirty="0"/>
              <a:t> or </a:t>
            </a:r>
            <a:r>
              <a:rPr lang="en-US" altLang="zh-CN" i="1" dirty="0"/>
              <a:t>'b'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7147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Bonus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Sentiment </a:t>
            </a:r>
            <a:r>
              <a:rPr lang="en-US" altLang="zh-CN" dirty="0" smtClean="0"/>
              <a:t>Analysis(5 points)</a:t>
            </a:r>
          </a:p>
          <a:p>
            <a:pPr lvl="1"/>
            <a:r>
              <a:rPr lang="en-US" altLang="zh-CN" dirty="0" smtClean="0"/>
              <a:t>Implement </a:t>
            </a:r>
            <a:r>
              <a:rPr lang="zh-CN" altLang="zh-CN" dirty="0"/>
              <a:t> </a:t>
            </a:r>
            <a:r>
              <a:rPr lang="en-US" altLang="zh-CN" i="1" dirty="0" err="1"/>
              <a:t>FeatureExtractorText</a:t>
            </a:r>
            <a:r>
              <a:rPr lang="en-US" altLang="zh-CN" dirty="0"/>
              <a:t> and </a:t>
            </a:r>
            <a:r>
              <a:rPr lang="en-US" altLang="zh-CN" i="1" dirty="0" err="1"/>
              <a:t>ClassifierText</a:t>
            </a:r>
            <a:r>
              <a:rPr lang="en-US" altLang="zh-CN" dirty="0"/>
              <a:t> class in </a:t>
            </a:r>
            <a:r>
              <a:rPr lang="en-US" altLang="zh-CN" i="1" dirty="0" smtClean="0"/>
              <a:t>sentimentAnalysis.py</a:t>
            </a:r>
          </a:p>
          <a:p>
            <a:pPr lvl="1"/>
            <a:r>
              <a:rPr lang="en-US" altLang="zh-CN" i="1" dirty="0"/>
              <a:t>python </a:t>
            </a:r>
            <a:r>
              <a:rPr lang="en-US" altLang="zh-CN" i="1" dirty="0" err="1"/>
              <a:t>dataClassifier</a:t>
            </a:r>
            <a:r>
              <a:rPr lang="en-US" altLang="zh-CN" i="1" dirty="0"/>
              <a:t> –d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562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Submission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2-3 pages report (either Chinese or English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Zip the files as the following </a:t>
            </a:r>
            <a:r>
              <a:rPr lang="en-US" altLang="zh-CN" dirty="0" smtClean="0"/>
              <a:t>structure</a:t>
            </a:r>
          </a:p>
          <a:p>
            <a:pPr lvl="1"/>
            <a:r>
              <a:rPr lang="en-US" altLang="zh-CN" dirty="0"/>
              <a:t>student_id.zip (e.g. 20090112xx.zip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student_id.pdf</a:t>
            </a:r>
          </a:p>
          <a:p>
            <a:pPr lvl="2"/>
            <a:r>
              <a:rPr lang="en-US" altLang="zh-CN" dirty="0" smtClean="0"/>
              <a:t>classifiers.py</a:t>
            </a:r>
          </a:p>
          <a:p>
            <a:pPr lvl="2"/>
            <a:r>
              <a:rPr lang="en-US" altLang="zh-CN" dirty="0" smtClean="0"/>
              <a:t>featureExtractor.py</a:t>
            </a:r>
          </a:p>
          <a:p>
            <a:pPr lvl="2"/>
            <a:r>
              <a:rPr lang="en-US" altLang="zh-CN" dirty="0"/>
              <a:t>a</a:t>
            </a:r>
            <a:r>
              <a:rPr lang="en-US" altLang="zh-CN" dirty="0" smtClean="0"/>
              <a:t>nswer.py</a:t>
            </a:r>
          </a:p>
          <a:p>
            <a:pPr lvl="2"/>
            <a:r>
              <a:rPr lang="en-US" altLang="zh-CN" dirty="0" smtClean="0"/>
              <a:t>sentimentAnalysis.py (optional)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1099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Due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2017/5/21 </a:t>
            </a:r>
            <a:r>
              <a:rPr lang="en-US" altLang="zh-CN" dirty="0" smtClean="0"/>
              <a:t>23:59:59</a:t>
            </a:r>
          </a:p>
          <a:p>
            <a:r>
              <a:rPr lang="en-US" altLang="zh-CN" dirty="0"/>
              <a:t>Correctness of algorithms (80%)</a:t>
            </a:r>
          </a:p>
          <a:p>
            <a:r>
              <a:rPr lang="en-US" altLang="zh-CN" dirty="0"/>
              <a:t>Report (20%)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77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4497</TotalTime>
  <Words>274</Words>
  <Application>Microsoft Office PowerPoint</Application>
  <PresentationFormat>全屏显示(4:3)</PresentationFormat>
  <Paragraphs>53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Arial</vt:lpstr>
      <vt:lpstr>Calibri</vt:lpstr>
      <vt:lpstr>Garamond</vt:lpstr>
      <vt:lpstr>Times New Roman</vt:lpstr>
      <vt:lpstr>Verdana</vt:lpstr>
      <vt:lpstr>Office 主题</vt:lpstr>
      <vt:lpstr>Introduction to Artificial Intelligence Project 3 – Learning</vt:lpstr>
      <vt:lpstr>Classification</vt:lpstr>
      <vt:lpstr>Pre-requirements</vt:lpstr>
      <vt:lpstr>Basic Tasks</vt:lpstr>
      <vt:lpstr>Basic Tasks</vt:lpstr>
      <vt:lpstr>Bonus</vt:lpstr>
      <vt:lpstr>Submission</vt:lpstr>
      <vt:lpstr>Due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 in ANN Search: Concepts and applications in Neural Network</dc:title>
  <dc:creator>zhangsf</dc:creator>
  <cp:lastModifiedBy>zhangsf</cp:lastModifiedBy>
  <cp:revision>1343</cp:revision>
  <dcterms:created xsi:type="dcterms:W3CDTF">2015-04-23T01:42:34Z</dcterms:created>
  <dcterms:modified xsi:type="dcterms:W3CDTF">2017-04-26T15:37:24Z</dcterms:modified>
</cp:coreProperties>
</file>