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4627"/>
  </p:normalViewPr>
  <p:slideViewPr>
    <p:cSldViewPr snapToGrid="0" snapToObjects="1">
      <p:cViewPr varScale="1">
        <p:scale>
          <a:sx n="94" d="100"/>
          <a:sy n="94" d="100"/>
        </p:scale>
        <p:origin x="6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C0E15-E310-C241-BABF-4510B2526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D6C718-7ED9-6942-9E86-FE710E037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C0384-F562-C44F-9FB5-55866C51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F8240-E5FD-6846-8753-0D0445AA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88C35-58C2-9D45-8377-039C5B66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63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BBC31-ADE8-CE4D-909E-7C106C00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B3B5C-9164-5542-9B82-2A3035B86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CA83D-A955-9F42-9A73-AC316E22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99A93-F089-9F44-AF3A-DCBFC33F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506FA-6D10-A149-812B-0CF51129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3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D3E8D-56F5-2A45-948C-F281C5D0D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AB043-CC6B-8B47-8517-3E6ADFFB0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51103-878D-D548-99EA-204A5367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27CC9-6719-024A-91BE-4C351C6D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DA2AA-E555-D841-AA31-2C1CCF6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9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23249-75B8-D649-95B3-FB9EA572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CD2E7-2A37-E64D-9B66-20AB2A2D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603E8-1DB9-694D-BD14-051BE58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07692-F59F-7E49-A06C-61C0E5C2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84111-A328-CD46-BD01-978AA6A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04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5134C-21D2-A54B-87A8-5E9AC4FE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EBA0D-7CF3-5548-B60E-10CD8A156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14EBB-1510-F041-8CDA-B26BBAEB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6C809-999F-A044-AFBE-0552EDB9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0C5F1-2D83-4643-B6D9-FC826A78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0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34BDF-F412-D24E-9428-81FAD56C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F5A5E-246D-9040-BD3A-252D3E01C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F46A5-AE38-454F-A2DF-9A8F55F4D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E6F9D-7FC8-EE42-9926-919184A4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EF03D-2211-0245-9A7B-52F80F1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9E4C8-4DCE-FD46-8653-126E6FD7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2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2628E-1C69-074D-9A92-AB4A62A5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4E7AA-FE19-B94C-AA5A-7DFCF362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A8CE2-ABE2-054A-9233-9D2B93FDD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AC94B3-3C0D-6046-AD20-4C19124AA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644CC2-BE31-9649-BE6F-B4A39FA6C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7FB637-0973-C247-B9E2-6B9F4690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CBD242-1978-AF46-9473-B1639282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4A5DAB-61AF-E441-94D8-FF2DEB67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097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4A26B-16A1-4F47-B558-2076D20B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7D1EC3-A854-FC44-8697-71E682B2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67129A-A871-F946-9F54-BE512A40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CC6BD9-7ACC-A344-A412-7FCFE7D7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27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9CB686-FF81-7144-9A61-9C3CB891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E9DBC2-2D41-F04C-ABF3-07F8AC7E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D580F-B3A9-5B48-B646-C4A3341E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86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155CD-5C43-9E44-B7FD-BECD045B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59789-1417-8942-BBFE-D3CB0FBC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069B17-EF49-2949-ACEA-0E1D1BB63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EBC26-9E58-9544-B21E-A343C8D8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02F7A5-C6D2-9348-82DE-3B68419D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B9773-B073-E349-9E9E-B90E7E9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16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7021D-4A98-264F-B2D3-8076DC8A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30492E-1C4E-2D4E-B001-BFDA4935F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89DCA5-C453-044B-927F-55C3FD1C2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0B1D3-37FE-1742-968F-494EBCE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89B6-86A3-2348-B696-5ED5C9B2DC36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9E0FC-1E3D-8F47-ACB4-401DE0BE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77000-4307-D349-8C21-C8127938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84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6F6911-AE40-5A45-B8A4-96952BAA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2E332-9221-974E-8D3C-B8B51AD05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DA6B7-DE49-1B43-AB2D-966D78D6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89B6-86A3-2348-B696-5ED5C9B2DC36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71A35-2B0C-F242-8F62-78E922BC2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25078-01A8-6246-8E86-8902FF7F0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3755-F47F-2C44-B8F4-0CAECD7FF5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73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B4D346-31B0-AF46-8CA4-98CBE02B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30" y="0"/>
            <a:ext cx="616857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EAF9D7-80EF-7947-B586-9A37CC54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15" y="3003320"/>
            <a:ext cx="6502400" cy="3657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EF952E-9113-8A41-8DA6-65C60191C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342747">
            <a:off x="7286607" y="1712143"/>
            <a:ext cx="2689908" cy="13449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110DB1-3FE6-1D49-83BF-7C3C49280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33514">
            <a:off x="2429849" y="1273508"/>
            <a:ext cx="2689908" cy="13449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B3EDA9-F142-D541-8DCF-89D08AD4C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788">
            <a:off x="3145233" y="658555"/>
            <a:ext cx="5031065" cy="16862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DCC116-4CFE-E647-AB19-F13350A19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826828" y="5707328"/>
            <a:ext cx="1549673" cy="128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4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cp:lastPrinted>2019-06-06T12:18:41Z</cp:lastPrinted>
  <dcterms:created xsi:type="dcterms:W3CDTF">2019-05-30T06:34:36Z</dcterms:created>
  <dcterms:modified xsi:type="dcterms:W3CDTF">2019-06-06T12:20:50Z</dcterms:modified>
</cp:coreProperties>
</file>