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3" r:id="rId2"/>
    <p:sldId id="259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radial1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70AF45-7F05-453B-9B84-F6A146359D3C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, 4 tasks linked to it"/>
        </a:ext>
      </dgm:extLs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/>
      <dgm:spPr/>
      <dgm:t>
        <a:bodyPr/>
        <a:lstStyle/>
        <a:p>
          <a:endParaRPr lang="en-US"/>
        </a:p>
      </dgm:t>
    </dgm:pt>
    <dgm:pt modelId="{63CA2DEA-31F6-4CF4-88E6-63724842EACC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Line connected to Task 1 and Task 2"/>
        </a:ext>
      </dgm:extLst>
    </dgm:pt>
    <dgm:pt modelId="{30559FF1-E3F5-41E8-94EA-9DDAAF7240F9}" type="sibTrans" cxnId="{8004C9FB-4B8F-4EDA-BFED-1E99947F14D1}">
      <dgm:prSet/>
      <dgm:spPr/>
      <dgm:t>
        <a:bodyPr/>
        <a:lstStyle/>
        <a:p>
          <a:endParaRPr lang="en-US"/>
        </a:p>
      </dgm:t>
    </dgm:pt>
    <dgm:pt modelId="{2A04600B-ADF7-4BE9-933C-2309B67F2DB8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Line connected to Task 1 and Task 3"/>
        </a:ext>
      </dgm:extLst>
    </dgm:pt>
    <dgm:pt modelId="{95CC6B17-9BC3-4B13-96B6-5372B8AF3CC0}" type="sibTrans" cxnId="{63EAD1FB-574C-40DB-A937-07AFBB797323}">
      <dgm:prSet/>
      <dgm:spPr/>
      <dgm:t>
        <a:bodyPr/>
        <a:lstStyle/>
        <a:p>
          <a:endParaRPr lang="en-US"/>
        </a:p>
      </dgm:t>
    </dgm:pt>
    <dgm:pt modelId="{89FFD1B1-83F5-4E55-AB67-A892038B615E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Line connected to Task 1 and Task 4"/>
        </a:ext>
      </dgm:extLst>
    </dgm:pt>
    <dgm:pt modelId="{4FB5A869-F3B9-4CA5-91C3-28D47C1A7F10}" type="sibTrans" cxnId="{0B035D58-4A3E-4B92-87EC-7E5CE1DA1EE8}">
      <dgm:prSet/>
      <dgm:spPr/>
      <dgm:t>
        <a:bodyPr/>
        <a:lstStyle/>
        <a:p>
          <a:endParaRPr lang="en-US"/>
        </a:p>
      </dgm:t>
    </dgm:pt>
    <dgm:pt modelId="{7C63F5DD-85B9-42D3-8D98-A8E103092C2B}">
      <dgm:prSet phldrT="[Text]"/>
      <dgm:spPr/>
      <dgm:t>
        <a:bodyPr/>
        <a:lstStyle/>
        <a:p>
          <a:r>
            <a:rPr lang="en-US" dirty="0"/>
            <a:t>Task 5</a:t>
          </a:r>
        </a:p>
      </dgm:t>
      <dgm:extLst>
        <a:ext uri="{E40237B7-FDA0-4F09-8148-C483321AD2D9}">
          <dgm14:cNvPr xmlns:dgm14="http://schemas.microsoft.com/office/drawing/2010/diagram" id="0" name="" title="Task 5"/>
        </a:ext>
      </dgm:extLs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Line connected to Task 1 and Task 5"/>
        </a:ext>
      </dgm:extLst>
    </dgm:pt>
    <dgm:pt modelId="{6A9FCCFE-E2A1-40B1-8168-6105E40DC83F}" type="sibTrans" cxnId="{5D810978-30D9-4EEF-8462-9F1B23D73D78}">
      <dgm:prSet/>
      <dgm:spPr/>
      <dgm:t>
        <a:bodyPr/>
        <a:lstStyle/>
        <a:p>
          <a:endParaRPr lang="en-US"/>
        </a:p>
      </dgm:t>
    </dgm:pt>
    <dgm:pt modelId="{75CC6BAE-39E9-4090-972B-61A659C33BB4}" type="pres">
      <dgm:prSet presAssocID="{01C62DA5-2A2F-436D-961C-27F71082B8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EA648-EB51-4C97-8155-8AF77C290887}" type="pres">
      <dgm:prSet presAssocID="{BF70AF45-7F05-453B-9B84-F6A146359D3C}" presName="centerShape" presStyleLbl="node0" presStyleIdx="0" presStyleCnt="1"/>
      <dgm:spPr/>
      <dgm:t>
        <a:bodyPr/>
        <a:lstStyle/>
        <a:p>
          <a:endParaRPr lang="en-US"/>
        </a:p>
      </dgm:t>
    </dgm:pt>
    <dgm:pt modelId="{4FE0598E-F231-440E-AEDF-ADD829DD8537}" type="pres">
      <dgm:prSet presAssocID="{F24D3743-3BAB-4121-937F-7A1AB8F247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31C18AA7-0219-4E60-AAC2-3B485F741FC5}" type="pres">
      <dgm:prSet presAssocID="{F24D3743-3BAB-4121-937F-7A1AB8F247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36D6148-FA42-4FD2-98AA-C6173C556143}" type="pres">
      <dgm:prSet presAssocID="{63CA2DEA-31F6-4CF4-88E6-63724842EA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67EE5-999A-42C6-B570-F44D9F110B96}" type="pres">
      <dgm:prSet presAssocID="{BC4974DB-2187-4F03-8E80-1FD9F1638001}" presName="Name9" presStyleLbl="parChTrans1D2" presStyleIdx="1" presStyleCnt="4"/>
      <dgm:spPr/>
      <dgm:t>
        <a:bodyPr/>
        <a:lstStyle/>
        <a:p>
          <a:endParaRPr lang="en-US"/>
        </a:p>
      </dgm:t>
    </dgm:pt>
    <dgm:pt modelId="{99025BDD-4D60-47E3-9FBF-59CB9B224784}" type="pres">
      <dgm:prSet presAssocID="{BC4974DB-2187-4F03-8E80-1FD9F163800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6C2E84-25DE-440F-8CC4-BAF595CCCD03}" type="pres">
      <dgm:prSet presAssocID="{2A04600B-ADF7-4BE9-933C-2309B67F2D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6C97E-1198-4A2E-AF74-4C8D29DC661A}" type="pres">
      <dgm:prSet presAssocID="{960564C4-1CE0-4EE8-98B7-97E95C8A3DF6}" presName="Name9" presStyleLbl="parChTrans1D2" presStyleIdx="2" presStyleCnt="4"/>
      <dgm:spPr/>
      <dgm:t>
        <a:bodyPr/>
        <a:lstStyle/>
        <a:p>
          <a:endParaRPr lang="en-US"/>
        </a:p>
      </dgm:t>
    </dgm:pt>
    <dgm:pt modelId="{220067B1-FAB6-4AE2-896E-9E2D9DAF48F7}" type="pres">
      <dgm:prSet presAssocID="{960564C4-1CE0-4EE8-98B7-97E95C8A3DF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68012B5-09F7-43FD-B5FE-3D8301D7E718}" type="pres">
      <dgm:prSet presAssocID="{89FFD1B1-83F5-4E55-AB67-A892038B615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F0EA8-F0FA-4E40-840B-2B429C0563A6}" type="pres">
      <dgm:prSet presAssocID="{A2B122DF-66F4-47D5-8861-25D521DE88D9}" presName="Name9" presStyleLbl="parChTrans1D2" presStyleIdx="3" presStyleCnt="4"/>
      <dgm:spPr/>
      <dgm:t>
        <a:bodyPr/>
        <a:lstStyle/>
        <a:p>
          <a:endParaRPr lang="en-US"/>
        </a:p>
      </dgm:t>
    </dgm:pt>
    <dgm:pt modelId="{DDF38229-B792-49D2-A61E-33411B96F077}" type="pres">
      <dgm:prSet presAssocID="{A2B122DF-66F4-47D5-8861-25D521DE88D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A5EBB3A-58C0-43ED-BD20-859BDF74198A}" type="pres">
      <dgm:prSet presAssocID="{7C63F5DD-85B9-42D3-8D98-A8E103092C2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E6D18-63DA-48E7-BA52-8317689CC29C}" type="presOf" srcId="{89FFD1B1-83F5-4E55-AB67-A892038B615E}" destId="{268012B5-09F7-43FD-B5FE-3D8301D7E718}" srcOrd="0" destOrd="0" presId="urn:microsoft.com/office/officeart/2005/8/layout/radial1"/>
    <dgm:cxn modelId="{8004C9FB-4B8F-4EDA-BFED-1E99947F14D1}" srcId="{BF70AF45-7F05-453B-9B84-F6A146359D3C}" destId="{63CA2DEA-31F6-4CF4-88E6-63724842EACC}" srcOrd="0" destOrd="0" parTransId="{F24D3743-3BAB-4121-937F-7A1AB8F2477A}" sibTransId="{30559FF1-E3F5-41E8-94EA-9DDAAF7240F9}"/>
    <dgm:cxn modelId="{5D810978-30D9-4EEF-8462-9F1B23D73D78}" srcId="{BF70AF45-7F05-453B-9B84-F6A146359D3C}" destId="{7C63F5DD-85B9-42D3-8D98-A8E103092C2B}" srcOrd="3" destOrd="0" parTransId="{A2B122DF-66F4-47D5-8861-25D521DE88D9}" sibTransId="{6A9FCCFE-E2A1-40B1-8168-6105E40DC83F}"/>
    <dgm:cxn modelId="{7EBC6B81-DAC3-433F-9B8E-5F9038C50D2F}" type="presOf" srcId="{960564C4-1CE0-4EE8-98B7-97E95C8A3DF6}" destId="{220067B1-FAB6-4AE2-896E-9E2D9DAF48F7}" srcOrd="1" destOrd="0" presId="urn:microsoft.com/office/officeart/2005/8/layout/radial1"/>
    <dgm:cxn modelId="{9283EEE1-F756-4D72-93E3-F0F549D2F012}" type="presOf" srcId="{01C62DA5-2A2F-436D-961C-27F71082B80A}" destId="{75CC6BAE-39E9-4090-972B-61A659C33BB4}" srcOrd="0" destOrd="0" presId="urn:microsoft.com/office/officeart/2005/8/layout/radial1"/>
    <dgm:cxn modelId="{6DB99CF0-B4AB-440B-B841-9BEBC8BB51DE}" type="presOf" srcId="{960564C4-1CE0-4EE8-98B7-97E95C8A3DF6}" destId="{86F6C97E-1198-4A2E-AF74-4C8D29DC661A}" srcOrd="0" destOrd="0" presId="urn:microsoft.com/office/officeart/2005/8/layout/radial1"/>
    <dgm:cxn modelId="{5F931665-A94B-4888-856C-0497CC072EEB}" type="presOf" srcId="{F24D3743-3BAB-4121-937F-7A1AB8F2477A}" destId="{31C18AA7-0219-4E60-AAC2-3B485F741FC5}" srcOrd="1" destOrd="0" presId="urn:microsoft.com/office/officeart/2005/8/layout/radial1"/>
    <dgm:cxn modelId="{2293CFF6-1C5E-46A9-A46D-58242B00F165}" type="presOf" srcId="{BC4974DB-2187-4F03-8E80-1FD9F1638001}" destId="{99025BDD-4D60-47E3-9FBF-59CB9B224784}" srcOrd="1" destOrd="0" presId="urn:microsoft.com/office/officeart/2005/8/layout/radial1"/>
    <dgm:cxn modelId="{63EAD1FB-574C-40DB-A937-07AFBB797323}" srcId="{BF70AF45-7F05-453B-9B84-F6A146359D3C}" destId="{2A04600B-ADF7-4BE9-933C-2309B67F2DB8}" srcOrd="1" destOrd="0" parTransId="{BC4974DB-2187-4F03-8E80-1FD9F1638001}" sibTransId="{95CC6B17-9BC3-4B13-96B6-5372B8AF3CC0}"/>
    <dgm:cxn modelId="{F50073C1-5C0B-4CE3-BF2F-C01E9BB27E26}" type="presOf" srcId="{A2B122DF-66F4-47D5-8861-25D521DE88D9}" destId="{DDF38229-B792-49D2-A61E-33411B96F077}" srcOrd="1" destOrd="0" presId="urn:microsoft.com/office/officeart/2005/8/layout/radial1"/>
    <dgm:cxn modelId="{6AC46D88-1F9E-4FF3-B3FE-1D449E8949A0}" type="presOf" srcId="{BC4974DB-2187-4F03-8E80-1FD9F1638001}" destId="{33867EE5-999A-42C6-B570-F44D9F110B96}" srcOrd="0" destOrd="0" presId="urn:microsoft.com/office/officeart/2005/8/layout/radial1"/>
    <dgm:cxn modelId="{D2BA39D9-0364-4957-BCBA-28BEF659D279}" type="presOf" srcId="{2A04600B-ADF7-4BE9-933C-2309B67F2DB8}" destId="{446C2E84-25DE-440F-8CC4-BAF595CCCD03}" srcOrd="0" destOrd="0" presId="urn:microsoft.com/office/officeart/2005/8/layout/radial1"/>
    <dgm:cxn modelId="{8D062D68-F4F0-4A80-A42C-FE4FDCF3D132}" type="presOf" srcId="{BF70AF45-7F05-453B-9B84-F6A146359D3C}" destId="{ABFEA648-EB51-4C97-8155-8AF77C290887}" srcOrd="0" destOrd="0" presId="urn:microsoft.com/office/officeart/2005/8/layout/radial1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B4715398-51C5-42D3-884F-904622A8B553}" type="presOf" srcId="{F24D3743-3BAB-4121-937F-7A1AB8F2477A}" destId="{4FE0598E-F231-440E-AEDF-ADD829DD8537}" srcOrd="0" destOrd="0" presId="urn:microsoft.com/office/officeart/2005/8/layout/radial1"/>
    <dgm:cxn modelId="{E5F45DD8-E162-41D5-892B-799C2B77519E}" type="presOf" srcId="{7C63F5DD-85B9-42D3-8D98-A8E103092C2B}" destId="{DA5EBB3A-58C0-43ED-BD20-859BDF74198A}" srcOrd="0" destOrd="0" presId="urn:microsoft.com/office/officeart/2005/8/layout/radial1"/>
    <dgm:cxn modelId="{EC26DD6E-572F-4F78-A4CC-A10E9CEC36C5}" type="presOf" srcId="{63CA2DEA-31F6-4CF4-88E6-63724842EACC}" destId="{136D6148-FA42-4FD2-98AA-C6173C556143}" srcOrd="0" destOrd="0" presId="urn:microsoft.com/office/officeart/2005/8/layout/radial1"/>
    <dgm:cxn modelId="{0B035D58-4A3E-4B92-87EC-7E5CE1DA1EE8}" srcId="{BF70AF45-7F05-453B-9B84-F6A146359D3C}" destId="{89FFD1B1-83F5-4E55-AB67-A892038B615E}" srcOrd="2" destOrd="0" parTransId="{960564C4-1CE0-4EE8-98B7-97E95C8A3DF6}" sibTransId="{4FB5A869-F3B9-4CA5-91C3-28D47C1A7F10}"/>
    <dgm:cxn modelId="{C5FD03B6-FB4E-4CFE-BDD8-80BC1FE9BF97}" type="presOf" srcId="{A2B122DF-66F4-47D5-8861-25D521DE88D9}" destId="{3F1F0EA8-F0FA-4E40-840B-2B429C0563A6}" srcOrd="0" destOrd="0" presId="urn:microsoft.com/office/officeart/2005/8/layout/radial1"/>
    <dgm:cxn modelId="{A634C275-230D-4E19-9D87-1A7428B3A526}" type="presParOf" srcId="{75CC6BAE-39E9-4090-972B-61A659C33BB4}" destId="{ABFEA648-EB51-4C97-8155-8AF77C290887}" srcOrd="0" destOrd="0" presId="urn:microsoft.com/office/officeart/2005/8/layout/radial1"/>
    <dgm:cxn modelId="{7623E85C-365C-4D22-B97E-BB37D4BA9F62}" type="presParOf" srcId="{75CC6BAE-39E9-4090-972B-61A659C33BB4}" destId="{4FE0598E-F231-440E-AEDF-ADD829DD8537}" srcOrd="1" destOrd="0" presId="urn:microsoft.com/office/officeart/2005/8/layout/radial1"/>
    <dgm:cxn modelId="{B08ADE57-F37B-4DBB-AE9E-E820491521A8}" type="presParOf" srcId="{4FE0598E-F231-440E-AEDF-ADD829DD8537}" destId="{31C18AA7-0219-4E60-AAC2-3B485F741FC5}" srcOrd="0" destOrd="0" presId="urn:microsoft.com/office/officeart/2005/8/layout/radial1"/>
    <dgm:cxn modelId="{5361135D-CA40-4415-8C40-D9A2AC1C144A}" type="presParOf" srcId="{75CC6BAE-39E9-4090-972B-61A659C33BB4}" destId="{136D6148-FA42-4FD2-98AA-C6173C556143}" srcOrd="2" destOrd="0" presId="urn:microsoft.com/office/officeart/2005/8/layout/radial1"/>
    <dgm:cxn modelId="{AD2617FA-3F06-4E5F-A024-64ABB4DE6C24}" type="presParOf" srcId="{75CC6BAE-39E9-4090-972B-61A659C33BB4}" destId="{33867EE5-999A-42C6-B570-F44D9F110B96}" srcOrd="3" destOrd="0" presId="urn:microsoft.com/office/officeart/2005/8/layout/radial1"/>
    <dgm:cxn modelId="{0C8ADE4F-EE50-4989-AB98-DE0E808BC0D2}" type="presParOf" srcId="{33867EE5-999A-42C6-B570-F44D9F110B96}" destId="{99025BDD-4D60-47E3-9FBF-59CB9B224784}" srcOrd="0" destOrd="0" presId="urn:microsoft.com/office/officeart/2005/8/layout/radial1"/>
    <dgm:cxn modelId="{4B17E600-8CE6-4456-9D49-996F97D998DF}" type="presParOf" srcId="{75CC6BAE-39E9-4090-972B-61A659C33BB4}" destId="{446C2E84-25DE-440F-8CC4-BAF595CCCD03}" srcOrd="4" destOrd="0" presId="urn:microsoft.com/office/officeart/2005/8/layout/radial1"/>
    <dgm:cxn modelId="{E7007BBD-D79D-48AF-AE05-8D1E819493D2}" type="presParOf" srcId="{75CC6BAE-39E9-4090-972B-61A659C33BB4}" destId="{86F6C97E-1198-4A2E-AF74-4C8D29DC661A}" srcOrd="5" destOrd="0" presId="urn:microsoft.com/office/officeart/2005/8/layout/radial1"/>
    <dgm:cxn modelId="{7AA3C027-567E-424D-AF33-B8FE861FC1FB}" type="presParOf" srcId="{86F6C97E-1198-4A2E-AF74-4C8D29DC661A}" destId="{220067B1-FAB6-4AE2-896E-9E2D9DAF48F7}" srcOrd="0" destOrd="0" presId="urn:microsoft.com/office/officeart/2005/8/layout/radial1"/>
    <dgm:cxn modelId="{A8B0B82F-FE09-42C8-B698-BD701F2FF4D4}" type="presParOf" srcId="{75CC6BAE-39E9-4090-972B-61A659C33BB4}" destId="{268012B5-09F7-43FD-B5FE-3D8301D7E718}" srcOrd="6" destOrd="0" presId="urn:microsoft.com/office/officeart/2005/8/layout/radial1"/>
    <dgm:cxn modelId="{BB68EE44-AE74-4ED9-8B68-A6C3F2B49CA5}" type="presParOf" srcId="{75CC6BAE-39E9-4090-972B-61A659C33BB4}" destId="{3F1F0EA8-F0FA-4E40-840B-2B429C0563A6}" srcOrd="7" destOrd="0" presId="urn:microsoft.com/office/officeart/2005/8/layout/radial1"/>
    <dgm:cxn modelId="{0A3B3C33-6B26-4E43-B8BA-8F463B0613AE}" type="presParOf" srcId="{3F1F0EA8-F0FA-4E40-840B-2B429C0563A6}" destId="{DDF38229-B792-49D2-A61E-33411B96F077}" srcOrd="0" destOrd="0" presId="urn:microsoft.com/office/officeart/2005/8/layout/radial1"/>
    <dgm:cxn modelId="{BDE9A301-9E92-4276-A897-F39CEC83AE90}" type="presParOf" srcId="{75CC6BAE-39E9-4090-972B-61A659C33BB4}" destId="{DA5EBB3A-58C0-43ED-BD20-859BDF74198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EA648-EB51-4C97-8155-8AF77C290887}">
      <dsp:nvSpPr>
        <dsp:cNvPr id="0" name=""/>
        <dsp:cNvSpPr/>
      </dsp:nvSpPr>
      <dsp:spPr>
        <a:xfrm>
          <a:off x="1987376" y="1572245"/>
          <a:ext cx="1206847" cy="12068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Task 1</a:t>
          </a:r>
        </a:p>
      </dsp:txBody>
      <dsp:txXfrm>
        <a:off x="2164115" y="1748984"/>
        <a:ext cx="853369" cy="853369"/>
      </dsp:txXfrm>
    </dsp:sp>
    <dsp:sp modelId="{4FE0598E-F231-440E-AEDF-ADD829DD8537}">
      <dsp:nvSpPr>
        <dsp:cNvPr id="0" name=""/>
        <dsp:cNvSpPr/>
      </dsp:nvSpPr>
      <dsp:spPr>
        <a:xfrm rot="16200000">
          <a:off x="2409265" y="1369748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81723" y="1381633"/>
        <a:ext cx="18153" cy="18153"/>
      </dsp:txXfrm>
    </dsp:sp>
    <dsp:sp modelId="{136D6148-FA42-4FD2-98AA-C6173C556143}">
      <dsp:nvSpPr>
        <dsp:cNvPr id="0" name=""/>
        <dsp:cNvSpPr/>
      </dsp:nvSpPr>
      <dsp:spPr>
        <a:xfrm>
          <a:off x="1987376" y="2328"/>
          <a:ext cx="1206847" cy="12068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Task 2</a:t>
          </a:r>
        </a:p>
      </dsp:txBody>
      <dsp:txXfrm>
        <a:off x="2164115" y="179067"/>
        <a:ext cx="853369" cy="853369"/>
      </dsp:txXfrm>
    </dsp:sp>
    <dsp:sp modelId="{33867EE5-999A-42C6-B570-F44D9F110B96}">
      <dsp:nvSpPr>
        <dsp:cNvPr id="0" name=""/>
        <dsp:cNvSpPr/>
      </dsp:nvSpPr>
      <dsp:spPr>
        <a:xfrm>
          <a:off x="3194223" y="2154707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66681" y="2166592"/>
        <a:ext cx="18153" cy="18153"/>
      </dsp:txXfrm>
    </dsp:sp>
    <dsp:sp modelId="{446C2E84-25DE-440F-8CC4-BAF595CCCD03}">
      <dsp:nvSpPr>
        <dsp:cNvPr id="0" name=""/>
        <dsp:cNvSpPr/>
      </dsp:nvSpPr>
      <dsp:spPr>
        <a:xfrm>
          <a:off x="3557293" y="1572245"/>
          <a:ext cx="1206847" cy="120684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Task 3</a:t>
          </a:r>
        </a:p>
      </dsp:txBody>
      <dsp:txXfrm>
        <a:off x="3734032" y="1748984"/>
        <a:ext cx="853369" cy="853369"/>
      </dsp:txXfrm>
    </dsp:sp>
    <dsp:sp modelId="{86F6C97E-1198-4A2E-AF74-4C8D29DC661A}">
      <dsp:nvSpPr>
        <dsp:cNvPr id="0" name=""/>
        <dsp:cNvSpPr/>
      </dsp:nvSpPr>
      <dsp:spPr>
        <a:xfrm rot="5400000">
          <a:off x="2409265" y="2939665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1723" y="2951550"/>
        <a:ext cx="18153" cy="18153"/>
      </dsp:txXfrm>
    </dsp:sp>
    <dsp:sp modelId="{268012B5-09F7-43FD-B5FE-3D8301D7E718}">
      <dsp:nvSpPr>
        <dsp:cNvPr id="0" name=""/>
        <dsp:cNvSpPr/>
      </dsp:nvSpPr>
      <dsp:spPr>
        <a:xfrm>
          <a:off x="1987376" y="3142162"/>
          <a:ext cx="1206847" cy="120684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Task 4</a:t>
          </a:r>
        </a:p>
      </dsp:txBody>
      <dsp:txXfrm>
        <a:off x="2164115" y="3318901"/>
        <a:ext cx="853369" cy="853369"/>
      </dsp:txXfrm>
    </dsp:sp>
    <dsp:sp modelId="{3F1F0EA8-F0FA-4E40-840B-2B429C0563A6}">
      <dsp:nvSpPr>
        <dsp:cNvPr id="0" name=""/>
        <dsp:cNvSpPr/>
      </dsp:nvSpPr>
      <dsp:spPr>
        <a:xfrm rot="10800000">
          <a:off x="1624306" y="2154707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796764" y="2166592"/>
        <a:ext cx="18153" cy="18153"/>
      </dsp:txXfrm>
    </dsp:sp>
    <dsp:sp modelId="{DA5EBB3A-58C0-43ED-BD20-859BDF74198A}">
      <dsp:nvSpPr>
        <dsp:cNvPr id="0" name=""/>
        <dsp:cNvSpPr/>
      </dsp:nvSpPr>
      <dsp:spPr>
        <a:xfrm>
          <a:off x="417459" y="1572245"/>
          <a:ext cx="1206847" cy="12068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Task 5</a:t>
          </a:r>
        </a:p>
      </dsp:txBody>
      <dsp:txXfrm>
        <a:off x="594198" y="1748984"/>
        <a:ext cx="853369" cy="85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10/12/2022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10/12/2022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10/12/2022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10/12/2022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App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21SW047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22" y="2356834"/>
            <a:ext cx="81935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97" y="1648494"/>
            <a:ext cx="5424061" cy="50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14" y="136938"/>
            <a:ext cx="6044034" cy="65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Basic Radial diagram showing the relationship of 4 tasks around one task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217296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9</TotalTime>
  <Words>35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</vt:lpstr>
      <vt:lpstr>Watermark Design Template</vt:lpstr>
      <vt:lpstr>Loan App</vt:lpstr>
      <vt:lpstr>Class App</vt:lpstr>
      <vt:lpstr>Home class</vt:lpstr>
      <vt:lpstr>PowerPoint Presentation</vt:lpstr>
      <vt:lpstr>PowerPoint Presentation</vt:lpstr>
      <vt:lpstr>Two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</dc:title>
  <dc:creator>Microsoft account</dc:creator>
  <cp:lastModifiedBy>Microsoft account</cp:lastModifiedBy>
  <cp:revision>2</cp:revision>
  <dcterms:created xsi:type="dcterms:W3CDTF">2022-10-12T17:36:46Z</dcterms:created>
  <dcterms:modified xsi:type="dcterms:W3CDTF">2022-10-12T17:46:45Z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