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99" r:id="rId2"/>
    <p:sldId id="257" r:id="rId3"/>
    <p:sldId id="259" r:id="rId4"/>
    <p:sldId id="278" r:id="rId5"/>
    <p:sldId id="294" r:id="rId6"/>
    <p:sldId id="296" r:id="rId7"/>
    <p:sldId id="297" r:id="rId8"/>
    <p:sldId id="298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76" d="100"/>
          <a:sy n="76" d="100"/>
        </p:scale>
        <p:origin x="260" y="6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371600"/>
            <a:ext cx="5385816" cy="1225296"/>
          </a:xfrm>
        </p:spPr>
        <p:txBody>
          <a:bodyPr/>
          <a:lstStyle/>
          <a:p>
            <a:r>
              <a:rPr lang="en-US" dirty="0"/>
              <a:t>Cafeteria &amp; Meal Etiquette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E66A90-9A78-1550-AF86-17B9FCE8B1C1}"/>
              </a:ext>
            </a:extLst>
          </p:cNvPr>
          <p:cNvSpPr txBox="1"/>
          <p:nvPr/>
        </p:nvSpPr>
        <p:spPr>
          <a:xfrm flipH="1">
            <a:off x="5632786" y="4076439"/>
            <a:ext cx="191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-2 </a:t>
            </a:r>
          </a:p>
        </p:txBody>
      </p:sp>
    </p:spTree>
    <p:extLst>
      <p:ext uri="{BB962C8B-B14F-4D97-AF65-F5344CB8AC3E}">
        <p14:creationId xmlns:p14="http://schemas.microsoft.com/office/powerpoint/2010/main" val="332245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DB17756-5419-4C82-8B0F-632419E7E4FF}"/>
              </a:ext>
            </a:extLst>
          </p:cNvPr>
          <p:cNvSpPr/>
          <p:nvPr/>
        </p:nvSpPr>
        <p:spPr>
          <a:xfrm>
            <a:off x="0" y="0"/>
            <a:ext cx="5436066" cy="640197"/>
          </a:xfrm>
          <a:prstGeom prst="rect">
            <a:avLst/>
          </a:prstGeom>
          <a:solidFill>
            <a:srgbClr val="F6C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58242-1781-47FC-BFA7-437FE4D7CEDB}"/>
              </a:ext>
            </a:extLst>
          </p:cNvPr>
          <p:cNvSpPr/>
          <p:nvPr/>
        </p:nvSpPr>
        <p:spPr>
          <a:xfrm>
            <a:off x="2231472" y="1190716"/>
            <a:ext cx="3757856" cy="24411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77900" dist="38100" sx="99000" sy="99000" algn="tl" rotWithShape="0">
              <a:schemeClr val="bg1">
                <a:lumMod val="7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EB9E3-AFB5-4721-8232-96D92088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278" y="2208435"/>
            <a:ext cx="3510992" cy="11459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kern="1200" dirty="0">
                <a:solidFill>
                  <a:schemeClr val="tx1"/>
                </a:solidFill>
                <a:latin typeface="Candara" panose="020E0502030303020204" pitchFamily="34" charset="0"/>
              </a:rPr>
              <a:t>Take care of Cafeteria items.</a:t>
            </a:r>
          </a:p>
        </p:txBody>
      </p:sp>
      <p:pic>
        <p:nvPicPr>
          <p:cNvPr id="9" name="Graphic 8" descr="Fork and knife with solid fill">
            <a:extLst>
              <a:ext uri="{FF2B5EF4-FFF2-40B4-BE49-F238E27FC236}">
                <a16:creationId xmlns:a16="http://schemas.microsoft.com/office/drawing/2014/main" id="{96E97A78-15CB-454D-A659-03CFDECA5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2087" y="1654172"/>
            <a:ext cx="658774" cy="65877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8931A5FA-35EA-4F1A-A029-B562E67562FD}"/>
              </a:ext>
            </a:extLst>
          </p:cNvPr>
          <p:cNvGrpSpPr/>
          <p:nvPr/>
        </p:nvGrpSpPr>
        <p:grpSpPr>
          <a:xfrm>
            <a:off x="2226485" y="3863651"/>
            <a:ext cx="3751237" cy="2441198"/>
            <a:chOff x="3219347" y="786229"/>
            <a:chExt cx="2592196" cy="244119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7EFF7E-C81F-4327-BC12-73A01E42B831}"/>
                </a:ext>
              </a:extLst>
            </p:cNvPr>
            <p:cNvSpPr/>
            <p:nvPr/>
          </p:nvSpPr>
          <p:spPr>
            <a:xfrm>
              <a:off x="3219347" y="786229"/>
              <a:ext cx="2592196" cy="2441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977900" dist="38100" sx="99000" sy="99000" algn="tl" rotWithShape="0">
                <a:schemeClr val="bg1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BDA81EBC-6A84-4C5F-A9D0-D71348D593DB}"/>
                </a:ext>
              </a:extLst>
            </p:cNvPr>
            <p:cNvSpPr txBox="1">
              <a:spLocks/>
            </p:cNvSpPr>
            <p:nvPr/>
          </p:nvSpPr>
          <p:spPr>
            <a:xfrm>
              <a:off x="3288464" y="1855845"/>
              <a:ext cx="2443990" cy="109409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ndara" panose="020E0502030303020204" pitchFamily="34" charset="0"/>
                </a:rPr>
                <a:t>Follow Posted rules</a:t>
              </a:r>
            </a:p>
          </p:txBody>
        </p:sp>
        <p:pic>
          <p:nvPicPr>
            <p:cNvPr id="45" name="Graphic 44" descr="Scroll with solid fill">
              <a:extLst>
                <a:ext uri="{FF2B5EF4-FFF2-40B4-BE49-F238E27FC236}">
                  <a16:creationId xmlns:a16="http://schemas.microsoft.com/office/drawing/2014/main" id="{E6DC2CEC-130F-462F-9032-4DE7E09A5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23990" y="1235982"/>
              <a:ext cx="539365" cy="67245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FEDB1-B50B-49FE-9236-A4C9A537DE36}"/>
              </a:ext>
            </a:extLst>
          </p:cNvPr>
          <p:cNvGrpSpPr/>
          <p:nvPr/>
        </p:nvGrpSpPr>
        <p:grpSpPr>
          <a:xfrm>
            <a:off x="6205057" y="1190716"/>
            <a:ext cx="3755471" cy="2441198"/>
            <a:chOff x="6215615" y="786228"/>
            <a:chExt cx="2592196" cy="244119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4560AF6-0551-4CA5-AD45-E750AD573B76}"/>
                </a:ext>
              </a:extLst>
            </p:cNvPr>
            <p:cNvSpPr/>
            <p:nvPr/>
          </p:nvSpPr>
          <p:spPr>
            <a:xfrm>
              <a:off x="6215615" y="786228"/>
              <a:ext cx="2592196" cy="2441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977900" dist="38100" sx="99000" sy="99000" algn="tl" rotWithShape="0">
                <a:schemeClr val="bg1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6A79BCBF-64B2-4149-83E0-8A995279144E}"/>
                </a:ext>
              </a:extLst>
            </p:cNvPr>
            <p:cNvSpPr txBox="1">
              <a:spLocks/>
            </p:cNvSpPr>
            <p:nvPr/>
          </p:nvSpPr>
          <p:spPr>
            <a:xfrm>
              <a:off x="6284732" y="2104845"/>
              <a:ext cx="2443990" cy="8450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2000" dirty="0">
                  <a:latin typeface="Candara" panose="020E0502030303020204" pitchFamily="34" charset="0"/>
                </a:rPr>
                <a:t>Wait for turn in line and Avoid cutting line</a:t>
              </a:r>
            </a:p>
          </p:txBody>
        </p:sp>
        <p:pic>
          <p:nvPicPr>
            <p:cNvPr id="47" name="Graphic 46" descr="Group with solid fill">
              <a:extLst>
                <a:ext uri="{FF2B5EF4-FFF2-40B4-BE49-F238E27FC236}">
                  <a16:creationId xmlns:a16="http://schemas.microsoft.com/office/drawing/2014/main" id="{36CED396-0D36-4214-96FC-C8B789D42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92665" y="1218918"/>
              <a:ext cx="559502" cy="720306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05C2C07-00A9-4B92-9429-87782900D91E}"/>
              </a:ext>
            </a:extLst>
          </p:cNvPr>
          <p:cNvGrpSpPr/>
          <p:nvPr/>
        </p:nvGrpSpPr>
        <p:grpSpPr>
          <a:xfrm>
            <a:off x="6205057" y="3859099"/>
            <a:ext cx="3760458" cy="2388828"/>
            <a:chOff x="9211883" y="838598"/>
            <a:chExt cx="2686562" cy="238882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B330D7-BABB-4DEA-AD52-A09EABCB6129}"/>
                </a:ext>
              </a:extLst>
            </p:cNvPr>
            <p:cNvSpPr/>
            <p:nvPr/>
          </p:nvSpPr>
          <p:spPr>
            <a:xfrm>
              <a:off x="9211883" y="838598"/>
              <a:ext cx="2686562" cy="2388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977900" dist="38100" sx="99000" sy="99000" algn="tl" rotWithShape="0">
                <a:schemeClr val="bg1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35B384D0-4755-4C45-85DC-B8089D23087A}"/>
                </a:ext>
              </a:extLst>
            </p:cNvPr>
            <p:cNvSpPr txBox="1">
              <a:spLocks/>
            </p:cNvSpPr>
            <p:nvPr/>
          </p:nvSpPr>
          <p:spPr>
            <a:xfrm>
              <a:off x="9288684" y="1984075"/>
              <a:ext cx="2532961" cy="9658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ndara" panose="020E0502030303020204" pitchFamily="34" charset="0"/>
                </a:rPr>
                <a:t>Clean up after finishing your food</a:t>
              </a:r>
            </a:p>
          </p:txBody>
        </p:sp>
        <p:pic>
          <p:nvPicPr>
            <p:cNvPr id="51" name="Graphic 50" descr="Plate with solid fill">
              <a:extLst>
                <a:ext uri="{FF2B5EF4-FFF2-40B4-BE49-F238E27FC236}">
                  <a16:creationId xmlns:a16="http://schemas.microsoft.com/office/drawing/2014/main" id="{B1D9EB03-AE49-4460-B7AA-6E31B4B08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89241" y="1190646"/>
              <a:ext cx="446937" cy="793429"/>
            </a:xfrm>
            <a:prstGeom prst="rect">
              <a:avLst/>
            </a:prstGeom>
          </p:spPr>
        </p:pic>
      </p:grpSp>
      <p:sp>
        <p:nvSpPr>
          <p:cNvPr id="76" name="Subtitle 2">
            <a:extLst>
              <a:ext uri="{FF2B5EF4-FFF2-40B4-BE49-F238E27FC236}">
                <a16:creationId xmlns:a16="http://schemas.microsoft.com/office/drawing/2014/main" id="{9A84E799-B02D-42DF-B86B-48B8F2B0FEB1}"/>
              </a:ext>
            </a:extLst>
          </p:cNvPr>
          <p:cNvSpPr txBox="1">
            <a:spLocks/>
          </p:cNvSpPr>
          <p:nvPr/>
        </p:nvSpPr>
        <p:spPr>
          <a:xfrm>
            <a:off x="6629029" y="210217"/>
            <a:ext cx="4810759" cy="3477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Cafeteria &amp; Meal Etiquette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591DBA-9D8F-4746-A33C-18862067304A}"/>
              </a:ext>
            </a:extLst>
          </p:cNvPr>
          <p:cNvSpPr/>
          <p:nvPr/>
        </p:nvSpPr>
        <p:spPr>
          <a:xfrm>
            <a:off x="11585194" y="-13685"/>
            <a:ext cx="606806" cy="640197"/>
          </a:xfrm>
          <a:prstGeom prst="rect">
            <a:avLst/>
          </a:prstGeom>
          <a:solidFill>
            <a:srgbClr val="F6C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9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5EAEE02-0252-4FDD-A59E-B01431B8EBAD}"/>
              </a:ext>
            </a:extLst>
          </p:cNvPr>
          <p:cNvSpPr/>
          <p:nvPr/>
        </p:nvSpPr>
        <p:spPr>
          <a:xfrm>
            <a:off x="2231472" y="1215883"/>
            <a:ext cx="3496270" cy="24411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77900" dist="38100" sx="99000" sy="99000" algn="tl" rotWithShape="0">
              <a:schemeClr val="bg1">
                <a:lumMod val="7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DBC0D3-73F2-45E8-985B-59A5ECB25A0A}"/>
              </a:ext>
            </a:extLst>
          </p:cNvPr>
          <p:cNvGrpSpPr/>
          <p:nvPr/>
        </p:nvGrpSpPr>
        <p:grpSpPr>
          <a:xfrm>
            <a:off x="2231472" y="1233730"/>
            <a:ext cx="3751238" cy="2441198"/>
            <a:chOff x="215395" y="3504916"/>
            <a:chExt cx="2686562" cy="24411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C9CD3E-12F9-4161-BB8E-16FCBF72B225}"/>
                </a:ext>
              </a:extLst>
            </p:cNvPr>
            <p:cNvSpPr/>
            <p:nvPr/>
          </p:nvSpPr>
          <p:spPr>
            <a:xfrm>
              <a:off x="215395" y="3504916"/>
              <a:ext cx="2686562" cy="2441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977900" dist="38100" sx="99000" sy="99000" algn="tl" rotWithShape="0">
                <a:schemeClr val="bg1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811E6E18-2026-49B8-A152-D99C6F4E8874}"/>
                </a:ext>
              </a:extLst>
            </p:cNvPr>
            <p:cNvSpPr txBox="1">
              <a:spLocks/>
            </p:cNvSpPr>
            <p:nvPr/>
          </p:nvSpPr>
          <p:spPr>
            <a:xfrm>
              <a:off x="292196" y="4692770"/>
              <a:ext cx="2532961" cy="9758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ndara" panose="020E0502030303020204" pitchFamily="34" charset="0"/>
                </a:rPr>
                <a:t>Use good table manners</a:t>
              </a:r>
            </a:p>
          </p:txBody>
        </p:sp>
        <p:pic>
          <p:nvPicPr>
            <p:cNvPr id="53" name="Graphic 52" descr="Table setting with solid fill">
              <a:extLst>
                <a:ext uri="{FF2B5EF4-FFF2-40B4-BE49-F238E27FC236}">
                  <a16:creationId xmlns:a16="http://schemas.microsoft.com/office/drawing/2014/main" id="{E159FF86-D368-49B5-83EB-BA44CD15C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6154" y="3849143"/>
              <a:ext cx="725044" cy="9144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109C8FA-0EF5-47B6-B135-9AB58E021CFB}"/>
              </a:ext>
            </a:extLst>
          </p:cNvPr>
          <p:cNvGrpSpPr/>
          <p:nvPr/>
        </p:nvGrpSpPr>
        <p:grpSpPr>
          <a:xfrm>
            <a:off x="6209292" y="1209375"/>
            <a:ext cx="3751236" cy="2441198"/>
            <a:chOff x="3219347" y="3504915"/>
            <a:chExt cx="2686562" cy="24411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ECD925B-663B-49E7-AFAF-B0144CC2362D}"/>
                </a:ext>
              </a:extLst>
            </p:cNvPr>
            <p:cNvSpPr/>
            <p:nvPr/>
          </p:nvSpPr>
          <p:spPr>
            <a:xfrm>
              <a:off x="3219347" y="3504915"/>
              <a:ext cx="2686562" cy="2441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977900" dist="38100" sx="99000" sy="99000" algn="tl" rotWithShape="0">
                <a:schemeClr val="bg1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12070A80-F6EA-4511-9D46-68C8CE2EB098}"/>
                </a:ext>
              </a:extLst>
            </p:cNvPr>
            <p:cNvSpPr txBox="1">
              <a:spLocks/>
            </p:cNvSpPr>
            <p:nvPr/>
          </p:nvSpPr>
          <p:spPr>
            <a:xfrm>
              <a:off x="3296148" y="4796287"/>
              <a:ext cx="2532961" cy="8723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2000" dirty="0">
                  <a:latin typeface="Candara" panose="020E0502030303020204" pitchFamily="34" charset="0"/>
                </a:rPr>
                <a:t>Say “Thank You”, “Please”, “Excuse Me” and “I’m Sorry”</a:t>
              </a:r>
            </a:p>
          </p:txBody>
        </p:sp>
        <p:pic>
          <p:nvPicPr>
            <p:cNvPr id="55" name="Graphic 54" descr="Chat bubble with solid fill">
              <a:extLst>
                <a:ext uri="{FF2B5EF4-FFF2-40B4-BE49-F238E27FC236}">
                  <a16:creationId xmlns:a16="http://schemas.microsoft.com/office/drawing/2014/main" id="{3220F0B3-26F3-469F-885B-7E9017B97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87386" y="3877481"/>
              <a:ext cx="645016" cy="81060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604116-1FFA-45C4-866A-ABE8E473CF85}"/>
              </a:ext>
            </a:extLst>
          </p:cNvPr>
          <p:cNvGrpSpPr/>
          <p:nvPr/>
        </p:nvGrpSpPr>
        <p:grpSpPr>
          <a:xfrm>
            <a:off x="2231472" y="3862581"/>
            <a:ext cx="3751238" cy="2441198"/>
            <a:chOff x="6190448" y="3504915"/>
            <a:chExt cx="2686562" cy="24411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4E61449-5DBB-49C9-A56B-558FBF3DAE6D}"/>
                </a:ext>
              </a:extLst>
            </p:cNvPr>
            <p:cNvSpPr/>
            <p:nvPr/>
          </p:nvSpPr>
          <p:spPr>
            <a:xfrm>
              <a:off x="6190448" y="3504915"/>
              <a:ext cx="2686562" cy="2441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977900" dist="38100" sx="99000" sy="99000" algn="tl" rotWithShape="0">
                <a:schemeClr val="bg1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584D80BC-D234-41A4-8649-43F47D792099}"/>
                </a:ext>
              </a:extLst>
            </p:cNvPr>
            <p:cNvSpPr txBox="1">
              <a:spLocks/>
            </p:cNvSpPr>
            <p:nvPr/>
          </p:nvSpPr>
          <p:spPr>
            <a:xfrm>
              <a:off x="6267249" y="4796287"/>
              <a:ext cx="2532961" cy="8723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2000" dirty="0">
                  <a:latin typeface="Candara" panose="020E0502030303020204" pitchFamily="34" charset="0"/>
                </a:rPr>
                <a:t>Adhere to designated break timings</a:t>
              </a:r>
            </a:p>
          </p:txBody>
        </p:sp>
        <p:pic>
          <p:nvPicPr>
            <p:cNvPr id="57" name="Graphic 56" descr="Stopwatch with solid fill">
              <a:extLst>
                <a:ext uri="{FF2B5EF4-FFF2-40B4-BE49-F238E27FC236}">
                  <a16:creationId xmlns:a16="http://schemas.microsoft.com/office/drawing/2014/main" id="{FA0F4A7C-7365-4D4F-A41B-47EE8DDF8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66786" y="3901314"/>
              <a:ext cx="533885" cy="71571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84B689-51EB-4325-8CBF-128C41DB9536}"/>
              </a:ext>
            </a:extLst>
          </p:cNvPr>
          <p:cNvGrpSpPr/>
          <p:nvPr/>
        </p:nvGrpSpPr>
        <p:grpSpPr>
          <a:xfrm>
            <a:off x="6209291" y="3840061"/>
            <a:ext cx="3751235" cy="2441198"/>
            <a:chOff x="9211883" y="3504915"/>
            <a:chExt cx="2686562" cy="244119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0FDFBE-D7A0-40F2-B45D-AA004E429712}"/>
                </a:ext>
              </a:extLst>
            </p:cNvPr>
            <p:cNvSpPr/>
            <p:nvPr/>
          </p:nvSpPr>
          <p:spPr>
            <a:xfrm>
              <a:off x="9211883" y="3504915"/>
              <a:ext cx="2686562" cy="2441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977900" dist="38100" sx="99000" sy="99000" algn="tl" rotWithShape="0">
                <a:schemeClr val="bg1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3F0216A2-8DBB-4D06-85A6-0B2F1FE7A66C}"/>
                </a:ext>
              </a:extLst>
            </p:cNvPr>
            <p:cNvSpPr txBox="1">
              <a:spLocks/>
            </p:cNvSpPr>
            <p:nvPr/>
          </p:nvSpPr>
          <p:spPr>
            <a:xfrm>
              <a:off x="9288684" y="4646611"/>
              <a:ext cx="2532961" cy="10220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ndara" panose="020E0502030303020204" pitchFamily="34" charset="0"/>
                </a:rPr>
                <a:t>Be considerate of noise levels</a:t>
              </a:r>
            </a:p>
          </p:txBody>
        </p:sp>
        <p:pic>
          <p:nvPicPr>
            <p:cNvPr id="59" name="Graphic 58" descr="Sound Medium with solid fill">
              <a:extLst>
                <a:ext uri="{FF2B5EF4-FFF2-40B4-BE49-F238E27FC236}">
                  <a16:creationId xmlns:a16="http://schemas.microsoft.com/office/drawing/2014/main" id="{DAC072C6-3768-4E34-9A6A-9FE1186A2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50391" y="3940826"/>
              <a:ext cx="504079" cy="698718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A9B4FD0-9B70-49BE-A98B-F09623553E47}"/>
              </a:ext>
            </a:extLst>
          </p:cNvPr>
          <p:cNvSpPr/>
          <p:nvPr/>
        </p:nvSpPr>
        <p:spPr>
          <a:xfrm>
            <a:off x="0" y="0"/>
            <a:ext cx="5436066" cy="640197"/>
          </a:xfrm>
          <a:prstGeom prst="rect">
            <a:avLst/>
          </a:prstGeom>
          <a:solidFill>
            <a:srgbClr val="F6C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E9D24BF-0DEC-4E97-BF91-7D546B02490E}"/>
              </a:ext>
            </a:extLst>
          </p:cNvPr>
          <p:cNvSpPr txBox="1">
            <a:spLocks/>
          </p:cNvSpPr>
          <p:nvPr/>
        </p:nvSpPr>
        <p:spPr>
          <a:xfrm>
            <a:off x="6629029" y="210217"/>
            <a:ext cx="4810759" cy="3477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Cafeteria &amp; Meal Etiquette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675C5C-584A-4446-BC26-E565DA762ADF}"/>
              </a:ext>
            </a:extLst>
          </p:cNvPr>
          <p:cNvSpPr/>
          <p:nvPr/>
        </p:nvSpPr>
        <p:spPr>
          <a:xfrm>
            <a:off x="11585194" y="-13685"/>
            <a:ext cx="606806" cy="640197"/>
          </a:xfrm>
          <a:prstGeom prst="rect">
            <a:avLst/>
          </a:prstGeom>
          <a:solidFill>
            <a:srgbClr val="F6C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0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Party and townhall meeting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012" y="1085619"/>
            <a:ext cx="6766560" cy="768096"/>
          </a:xfrm>
        </p:spPr>
        <p:txBody>
          <a:bodyPr/>
          <a:lstStyle/>
          <a:p>
            <a:r>
              <a:rPr lang="en-US" dirty="0"/>
              <a:t>Office party</a:t>
            </a:r>
            <a:br>
              <a:rPr lang="en-US" dirty="0"/>
            </a:br>
            <a:r>
              <a:rPr lang="en-US" dirty="0"/>
              <a:t>Etiquette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902591"/>
            <a:ext cx="6766560" cy="30206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 Attend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 Punctual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Dress Appropriately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Don’t bring a Guest unless Asked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Don’t gossip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Drink Responsibly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Keeping offensive jokes to minimum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Always ask for tea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26974"/>
            <a:ext cx="6766560" cy="768096"/>
          </a:xfrm>
        </p:spPr>
        <p:txBody>
          <a:bodyPr/>
          <a:lstStyle/>
          <a:p>
            <a:r>
              <a:rPr lang="en-US" dirty="0"/>
              <a:t>Townhall meetings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28066-07DF-617B-26BC-04D99F3D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–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Building trust and transparency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Encouraging two-way communication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Boosting Morale and Motivation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Improving Collab and Innovation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Improving team alignment</a:t>
            </a:r>
          </a:p>
        </p:txBody>
      </p:sp>
    </p:spTree>
    <p:extLst>
      <p:ext uri="{BB962C8B-B14F-4D97-AF65-F5344CB8AC3E}">
        <p14:creationId xmlns:p14="http://schemas.microsoft.com/office/powerpoint/2010/main" val="339671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26974"/>
            <a:ext cx="6766560" cy="768096"/>
          </a:xfrm>
        </p:spPr>
        <p:txBody>
          <a:bodyPr/>
          <a:lstStyle/>
          <a:p>
            <a:r>
              <a:rPr lang="en-US" dirty="0"/>
              <a:t>Townhall meetings Etiquette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28066-07DF-617B-26BC-04D99F3D4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860316"/>
            <a:ext cx="6766560" cy="27005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have a structured and detailed Agenda in place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keep the session engaging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give out proper invitation.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answer when asked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give out gifts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1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26974"/>
            <a:ext cx="6766560" cy="768096"/>
          </a:xfrm>
        </p:spPr>
        <p:txBody>
          <a:bodyPr/>
          <a:lstStyle/>
          <a:p>
            <a:r>
              <a:rPr lang="en-US" dirty="0"/>
              <a:t>Team outings</a:t>
            </a:r>
            <a:br>
              <a:rPr lang="en-US" dirty="0"/>
            </a:br>
            <a:r>
              <a:rPr lang="en-US" dirty="0"/>
              <a:t>Etiquette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28066-07DF-617B-26BC-04D99F3D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Drink Responsibly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Stick to the team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Have fun but in limit</a:t>
            </a:r>
          </a:p>
        </p:txBody>
      </p:sp>
    </p:spTree>
    <p:extLst>
      <p:ext uri="{BB962C8B-B14F-4D97-AF65-F5344CB8AC3E}">
        <p14:creationId xmlns:p14="http://schemas.microsoft.com/office/powerpoint/2010/main" val="295808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{074AA0F7-C56C-4044-A018-A9F928A168D0}tf78438558_win32</Template>
  <TotalTime>54</TotalTime>
  <Words>184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Candara</vt:lpstr>
      <vt:lpstr>Sabon Next LT</vt:lpstr>
      <vt:lpstr>Wingdings</vt:lpstr>
      <vt:lpstr>Office Theme</vt:lpstr>
      <vt:lpstr>Cafeteria &amp; Meal Etiquette </vt:lpstr>
      <vt:lpstr>Take care of Cafeteria items.</vt:lpstr>
      <vt:lpstr>PowerPoint Presentation</vt:lpstr>
      <vt:lpstr>Party and townhall meeting  </vt:lpstr>
      <vt:lpstr>Office party Etiquette</vt:lpstr>
      <vt:lpstr>Townhall meetings</vt:lpstr>
      <vt:lpstr>Townhall meetings Etiquette</vt:lpstr>
      <vt:lpstr>Team outings Etiquette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Party and townhall meeting  </dc:title>
  <dc:subject/>
  <dc:creator>Sharma, Aryan M SBOBNG-PTIY/DEP</dc:creator>
  <cp:lastModifiedBy>Sharma, Aryan M SBOBNG-PTIY/DEP</cp:lastModifiedBy>
  <cp:revision>8</cp:revision>
  <dcterms:created xsi:type="dcterms:W3CDTF">2023-08-14T05:22:40Z</dcterms:created>
  <dcterms:modified xsi:type="dcterms:W3CDTF">2023-08-14T06:17:12Z</dcterms:modified>
</cp:coreProperties>
</file>