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9106-924E-4EA0-80EA-BCA92FBBD13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0FCD-BD86-442C-B146-971DEFBA61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_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857232"/>
            <a:ext cx="1329672" cy="1329672"/>
          </a:xfrm>
          <a:prstGeom prst="rect">
            <a:avLst/>
          </a:prstGeom>
        </p:spPr>
      </p:pic>
      <p:pic>
        <p:nvPicPr>
          <p:cNvPr id="5" name="Picture 4" descr="user_ob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4" y="2571744"/>
            <a:ext cx="1328400" cy="132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1802" y="1428736"/>
            <a:ext cx="4643470" cy="3000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500430" y="1571612"/>
            <a:ext cx="1357322" cy="928694"/>
            <a:chOff x="3357554" y="1357298"/>
            <a:chExt cx="2000264" cy="1143008"/>
          </a:xfrm>
        </p:grpSpPr>
        <p:sp>
          <p:nvSpPr>
            <p:cNvPr id="7" name="Oval 6"/>
            <p:cNvSpPr/>
            <p:nvPr/>
          </p:nvSpPr>
          <p:spPr>
            <a:xfrm>
              <a:off x="3357554" y="1357298"/>
              <a:ext cx="2000264" cy="1143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3306" y="1708993"/>
              <a:ext cx="1428760" cy="45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LOGIN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8" y="2643182"/>
            <a:ext cx="1857388" cy="1000132"/>
            <a:chOff x="5715008" y="2428868"/>
            <a:chExt cx="2000264" cy="1143008"/>
          </a:xfrm>
        </p:grpSpPr>
        <p:sp>
          <p:nvSpPr>
            <p:cNvPr id="9" name="Oval 8"/>
            <p:cNvSpPr/>
            <p:nvPr/>
          </p:nvSpPr>
          <p:spPr>
            <a:xfrm>
              <a:off x="5715008" y="2428868"/>
              <a:ext cx="2000264" cy="1143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0760" y="2814576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AUTHORIZE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8992" y="3214686"/>
            <a:ext cx="1714512" cy="1000132"/>
            <a:chOff x="5715008" y="2428868"/>
            <a:chExt cx="2000264" cy="1143008"/>
          </a:xfrm>
        </p:grpSpPr>
        <p:sp>
          <p:nvSpPr>
            <p:cNvPr id="14" name="Oval 13"/>
            <p:cNvSpPr/>
            <p:nvPr/>
          </p:nvSpPr>
          <p:spPr>
            <a:xfrm>
              <a:off x="5715008" y="2428868"/>
              <a:ext cx="2000264" cy="1143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00760" y="2540522"/>
              <a:ext cx="1428760" cy="94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smtClean="0"/>
                <a:t>SIGN UP WITH EMAIL</a:t>
              </a:r>
              <a:endParaRPr lang="en-US" b="1" dirty="0"/>
            </a:p>
          </p:txBody>
        </p:sp>
      </p:grpSp>
      <p:pic>
        <p:nvPicPr>
          <p:cNvPr id="17" name="Picture 16" descr="clipart27060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3571876"/>
            <a:ext cx="571504" cy="57150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rot="10800000">
            <a:off x="2071670" y="1714488"/>
            <a:ext cx="1357322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1928794" y="3357562"/>
            <a:ext cx="1357322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928794" y="2357430"/>
            <a:ext cx="1571636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071670" y="2071678"/>
            <a:ext cx="1357322" cy="1143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4929190" y="2000240"/>
            <a:ext cx="928694" cy="714380"/>
          </a:xfrm>
          <a:prstGeom prst="straightConnector1">
            <a:avLst/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4" y="1771927"/>
          <a:ext cx="9001160" cy="322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0"/>
                <a:gridCol w="1285880"/>
                <a:gridCol w="1285880"/>
                <a:gridCol w="1285880"/>
                <a:gridCol w="1285880"/>
                <a:gridCol w="1285880"/>
                <a:gridCol w="1285880"/>
              </a:tblGrid>
              <a:tr h="67467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Requirement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Requirement 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</a:tr>
              <a:tr h="4256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6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6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6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6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Araz Sharma</dc:creator>
  <cp:lastModifiedBy>Araz Sharma</cp:lastModifiedBy>
  <cp:revision>4</cp:revision>
  <dcterms:created xsi:type="dcterms:W3CDTF">2021-02-05T04:41:46Z</dcterms:created>
  <dcterms:modified xsi:type="dcterms:W3CDTF">2021-02-05T10:56:51Z</dcterms:modified>
</cp:coreProperties>
</file>