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5623444-3F01-4F24-B56B-354682FEBDC0}">
  <a:tblStyle styleId="{65623444-3F01-4F24-B56B-354682FEB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DA0E98-B25C-4BD6-BB1E-B046618354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b4562cb5c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bb4562cb5c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4562c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bb4562c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b4562cb5c_7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bb4562cb5c_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b4562cb5c_7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bb4562cb5c_7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b4562cb5c_7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bb4562cb5c_7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b4562cb5c_7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b4562cb5c_7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 descr="user_dev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672" y="566724"/>
            <a:ext cx="997254" cy="997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 descr="user_observ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144" y="2035983"/>
            <a:ext cx="996300" cy="9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/>
          <p:nvPr/>
        </p:nvSpPr>
        <p:spPr>
          <a:xfrm>
            <a:off x="3071802" y="1071552"/>
            <a:ext cx="4643470" cy="22502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25"/>
          <p:cNvGrpSpPr/>
          <p:nvPr/>
        </p:nvGrpSpPr>
        <p:grpSpPr>
          <a:xfrm>
            <a:off x="3500430" y="1178709"/>
            <a:ext cx="1357322" cy="696520"/>
            <a:chOff x="3357554" y="1357298"/>
            <a:chExt cx="2000264" cy="1143008"/>
          </a:xfrm>
        </p:grpSpPr>
        <p:sp>
          <p:nvSpPr>
            <p:cNvPr id="133" name="Google Shape;133;p25"/>
            <p:cNvSpPr/>
            <p:nvPr/>
          </p:nvSpPr>
          <p:spPr>
            <a:xfrm>
              <a:off x="3357554" y="1357298"/>
              <a:ext cx="2000264" cy="114300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5"/>
            <p:cNvSpPr txBox="1"/>
            <p:nvPr/>
          </p:nvSpPr>
          <p:spPr>
            <a:xfrm>
              <a:off x="3673220" y="1701562"/>
              <a:ext cx="13686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25"/>
          <p:cNvGrpSpPr/>
          <p:nvPr/>
        </p:nvGrpSpPr>
        <p:grpSpPr>
          <a:xfrm>
            <a:off x="5715115" y="1982398"/>
            <a:ext cx="1357379" cy="696549"/>
            <a:chOff x="5715008" y="2428868"/>
            <a:chExt cx="2000264" cy="1143008"/>
          </a:xfrm>
        </p:grpSpPr>
        <p:sp>
          <p:nvSpPr>
            <p:cNvPr id="136" name="Google Shape;136;p25"/>
            <p:cNvSpPr/>
            <p:nvPr/>
          </p:nvSpPr>
          <p:spPr>
            <a:xfrm>
              <a:off x="5715008" y="2428868"/>
              <a:ext cx="2000264" cy="114300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5"/>
            <p:cNvSpPr txBox="1"/>
            <p:nvPr/>
          </p:nvSpPr>
          <p:spPr>
            <a:xfrm>
              <a:off x="6000760" y="2814576"/>
              <a:ext cx="14287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AUTHORIZE</a:t>
              </a:r>
              <a:endParaRPr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25"/>
          <p:cNvGrpSpPr/>
          <p:nvPr/>
        </p:nvGrpSpPr>
        <p:grpSpPr>
          <a:xfrm>
            <a:off x="3428754" y="2411132"/>
            <a:ext cx="1714426" cy="642828"/>
            <a:chOff x="5715008" y="2428868"/>
            <a:chExt cx="2000264" cy="1143008"/>
          </a:xfrm>
        </p:grpSpPr>
        <p:sp>
          <p:nvSpPr>
            <p:cNvPr id="139" name="Google Shape;139;p25"/>
            <p:cNvSpPr/>
            <p:nvPr/>
          </p:nvSpPr>
          <p:spPr>
            <a:xfrm>
              <a:off x="5715008" y="2428868"/>
              <a:ext cx="2000264" cy="114300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5"/>
            <p:cNvSpPr txBox="1"/>
            <p:nvPr/>
          </p:nvSpPr>
          <p:spPr>
            <a:xfrm>
              <a:off x="6131925" y="2540538"/>
              <a:ext cx="1250700" cy="8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 UP WITH EMAIL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25" descr="clipart270600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7305" y="2437820"/>
            <a:ext cx="428628" cy="428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5"/>
          <p:cNvCxnSpPr/>
          <p:nvPr/>
        </p:nvCxnSpPr>
        <p:spPr>
          <a:xfrm rot="10800000">
            <a:off x="2071670" y="1285866"/>
            <a:ext cx="1357322" cy="267892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3" name="Google Shape;143;p25"/>
          <p:cNvCxnSpPr/>
          <p:nvPr/>
        </p:nvCxnSpPr>
        <p:spPr>
          <a:xfrm rot="10800000">
            <a:off x="1928794" y="2518171"/>
            <a:ext cx="1357322" cy="267892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4" name="Google Shape;144;p25"/>
          <p:cNvCxnSpPr/>
          <p:nvPr/>
        </p:nvCxnSpPr>
        <p:spPr>
          <a:xfrm flipH="1">
            <a:off x="1928794" y="1768073"/>
            <a:ext cx="1571636" cy="589364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5" name="Google Shape;145;p25"/>
          <p:cNvCxnSpPr/>
          <p:nvPr/>
        </p:nvCxnSpPr>
        <p:spPr>
          <a:xfrm rot="10800000">
            <a:off x="2071670" y="1553758"/>
            <a:ext cx="1357322" cy="857256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6" name="Google Shape;146;p25"/>
          <p:cNvCxnSpPr/>
          <p:nvPr/>
        </p:nvCxnSpPr>
        <p:spPr>
          <a:xfrm rot="10800000">
            <a:off x="4929190" y="1500180"/>
            <a:ext cx="928694" cy="535785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867975" y="1564475"/>
            <a:ext cx="1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017975" y="2957525"/>
            <a:ext cx="9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OBSERVER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6922300" y="3150400"/>
            <a:ext cx="739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6707975" y="2866450"/>
            <a:ext cx="84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    SERVER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4986475" y="724825"/>
            <a:ext cx="135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 rot="1872298">
            <a:off x="5485959" y="1546322"/>
            <a:ext cx="928776" cy="4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550700" y="1564475"/>
            <a:ext cx="9288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 rot="2189319">
            <a:off x="5476316" y="1540017"/>
            <a:ext cx="928761" cy="40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550700" y="1564475"/>
            <a:ext cx="9288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 rot="1824498">
            <a:off x="5105279" y="1462526"/>
            <a:ext cx="928760" cy="35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&lt;&lt;include&gt;&gt;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 descr="user_dev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747" y="1489474"/>
            <a:ext cx="997254" cy="99725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2428950" y="175800"/>
            <a:ext cx="5346600" cy="4791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6"/>
          <p:cNvGrpSpPr/>
          <p:nvPr/>
        </p:nvGrpSpPr>
        <p:grpSpPr>
          <a:xfrm>
            <a:off x="3348126" y="340543"/>
            <a:ext cx="1357471" cy="696544"/>
            <a:chOff x="3357554" y="1357298"/>
            <a:chExt cx="2000400" cy="1143000"/>
          </a:xfrm>
        </p:grpSpPr>
        <p:sp>
          <p:nvSpPr>
            <p:cNvPr id="164" name="Google Shape;164;p26"/>
            <p:cNvSpPr/>
            <p:nvPr/>
          </p:nvSpPr>
          <p:spPr>
            <a:xfrm>
              <a:off x="3357554" y="1357298"/>
              <a:ext cx="2000400" cy="1143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3673220" y="1701562"/>
              <a:ext cx="13686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INIT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26"/>
          <p:cNvGrpSpPr/>
          <p:nvPr/>
        </p:nvGrpSpPr>
        <p:grpSpPr>
          <a:xfrm>
            <a:off x="5944635" y="2478974"/>
            <a:ext cx="1060833" cy="462686"/>
            <a:chOff x="5639835" y="2478974"/>
            <a:chExt cx="1060833" cy="462686"/>
          </a:xfrm>
        </p:grpSpPr>
        <p:sp>
          <p:nvSpPr>
            <p:cNvPr id="167" name="Google Shape;167;p26"/>
            <p:cNvSpPr/>
            <p:nvPr/>
          </p:nvSpPr>
          <p:spPr>
            <a:xfrm>
              <a:off x="5639835" y="2478974"/>
              <a:ext cx="1060812" cy="462686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6"/>
            <p:cNvSpPr txBox="1"/>
            <p:nvPr/>
          </p:nvSpPr>
          <p:spPr>
            <a:xfrm>
              <a:off x="5724651" y="2558900"/>
              <a:ext cx="976017" cy="149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 STATUS</a:t>
              </a:r>
              <a:endParaRPr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26"/>
          <p:cNvGrpSpPr/>
          <p:nvPr/>
        </p:nvGrpSpPr>
        <p:grpSpPr>
          <a:xfrm>
            <a:off x="3546001" y="2437921"/>
            <a:ext cx="1159432" cy="565785"/>
            <a:chOff x="5715008" y="2428868"/>
            <a:chExt cx="2000400" cy="1143000"/>
          </a:xfrm>
        </p:grpSpPr>
        <p:sp>
          <p:nvSpPr>
            <p:cNvPr id="170" name="Google Shape;170;p26"/>
            <p:cNvSpPr/>
            <p:nvPr/>
          </p:nvSpPr>
          <p:spPr>
            <a:xfrm>
              <a:off x="5715008" y="2428868"/>
              <a:ext cx="2000400" cy="1143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5968755" y="2527360"/>
              <a:ext cx="1460700" cy="5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MODIFY FILE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2" name="Google Shape;172;p26"/>
          <p:cNvCxnSpPr/>
          <p:nvPr/>
        </p:nvCxnSpPr>
        <p:spPr>
          <a:xfrm rot="10800000" flipH="1">
            <a:off x="1973201" y="905701"/>
            <a:ext cx="1384200" cy="12348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3" name="Google Shape;173;p26"/>
          <p:cNvCxnSpPr/>
          <p:nvPr/>
        </p:nvCxnSpPr>
        <p:spPr>
          <a:xfrm>
            <a:off x="1989100" y="2360775"/>
            <a:ext cx="1406400" cy="3549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4" name="Google Shape;174;p26"/>
          <p:cNvCxnSpPr/>
          <p:nvPr/>
        </p:nvCxnSpPr>
        <p:spPr>
          <a:xfrm>
            <a:off x="4092100" y="1137531"/>
            <a:ext cx="22500" cy="12033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sp>
        <p:nvSpPr>
          <p:cNvPr id="175" name="Google Shape;175;p26"/>
          <p:cNvSpPr txBox="1"/>
          <p:nvPr/>
        </p:nvSpPr>
        <p:spPr>
          <a:xfrm>
            <a:off x="867975" y="2478875"/>
            <a:ext cx="1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922300" y="3150400"/>
            <a:ext cx="739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6"/>
          <p:cNvGrpSpPr/>
          <p:nvPr/>
        </p:nvGrpSpPr>
        <p:grpSpPr>
          <a:xfrm>
            <a:off x="6304326" y="344430"/>
            <a:ext cx="1357471" cy="696544"/>
            <a:chOff x="3357554" y="1357298"/>
            <a:chExt cx="2000400" cy="1143000"/>
          </a:xfrm>
        </p:grpSpPr>
        <p:sp>
          <p:nvSpPr>
            <p:cNvPr id="178" name="Google Shape;178;p26"/>
            <p:cNvSpPr/>
            <p:nvPr/>
          </p:nvSpPr>
          <p:spPr>
            <a:xfrm>
              <a:off x="3357554" y="1357298"/>
              <a:ext cx="2000400" cy="1143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3673220" y="1451480"/>
              <a:ext cx="13686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CHANGING TO DIRECTORY</a:t>
              </a:r>
              <a:endPara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0" name="Google Shape;180;p26"/>
          <p:cNvCxnSpPr/>
          <p:nvPr/>
        </p:nvCxnSpPr>
        <p:spPr>
          <a:xfrm rot="10800000">
            <a:off x="4781797" y="688815"/>
            <a:ext cx="1442400" cy="45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grpSp>
        <p:nvGrpSpPr>
          <p:cNvPr id="181" name="Google Shape;181;p26"/>
          <p:cNvGrpSpPr/>
          <p:nvPr/>
        </p:nvGrpSpPr>
        <p:grpSpPr>
          <a:xfrm>
            <a:off x="3779434" y="3900721"/>
            <a:ext cx="1060812" cy="476391"/>
            <a:chOff x="5715008" y="2029152"/>
            <a:chExt cx="2000400" cy="1542716"/>
          </a:xfrm>
        </p:grpSpPr>
        <p:sp>
          <p:nvSpPr>
            <p:cNvPr id="182" name="Google Shape;182;p26"/>
            <p:cNvSpPr/>
            <p:nvPr/>
          </p:nvSpPr>
          <p:spPr>
            <a:xfrm>
              <a:off x="5715008" y="2428868"/>
              <a:ext cx="2000400" cy="1143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6000760" y="2029152"/>
              <a:ext cx="1428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STAGING</a:t>
              </a:r>
              <a:endParaRPr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26"/>
          <p:cNvGrpSpPr/>
          <p:nvPr/>
        </p:nvGrpSpPr>
        <p:grpSpPr>
          <a:xfrm>
            <a:off x="6148010" y="3995699"/>
            <a:ext cx="1060800" cy="462600"/>
            <a:chOff x="5639835" y="2478974"/>
            <a:chExt cx="1060800" cy="462600"/>
          </a:xfrm>
        </p:grpSpPr>
        <p:sp>
          <p:nvSpPr>
            <p:cNvPr id="185" name="Google Shape;185;p26"/>
            <p:cNvSpPr/>
            <p:nvPr/>
          </p:nvSpPr>
          <p:spPr>
            <a:xfrm>
              <a:off x="5639835" y="2478974"/>
              <a:ext cx="1060800" cy="4626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5724651" y="2558900"/>
              <a:ext cx="975900" cy="1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 STATUS</a:t>
              </a:r>
              <a:endParaRPr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7" name="Google Shape;187;p26"/>
          <p:cNvCxnSpPr/>
          <p:nvPr/>
        </p:nvCxnSpPr>
        <p:spPr>
          <a:xfrm>
            <a:off x="4781633" y="2720814"/>
            <a:ext cx="1048800" cy="33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sp>
        <p:nvSpPr>
          <p:cNvPr id="188" name="Google Shape;188;p26"/>
          <p:cNvSpPr txBox="1"/>
          <p:nvPr/>
        </p:nvSpPr>
        <p:spPr>
          <a:xfrm rot="3331">
            <a:off x="5169029" y="334681"/>
            <a:ext cx="92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&lt;&lt;include&gt;&gt;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 rot="3331">
            <a:off x="4711829" y="2392081"/>
            <a:ext cx="92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&lt;&lt;extend&gt;&gt;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4221950" y="1307300"/>
            <a:ext cx="928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 rot="5403331">
            <a:off x="3780004" y="1473356"/>
            <a:ext cx="92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&lt;&lt;extend&gt;&gt;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6"/>
          <p:cNvCxnSpPr/>
          <p:nvPr/>
        </p:nvCxnSpPr>
        <p:spPr>
          <a:xfrm rot="10800000">
            <a:off x="4201917" y="3079906"/>
            <a:ext cx="64200" cy="8799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sp>
        <p:nvSpPr>
          <p:cNvPr id="193" name="Google Shape;193;p26"/>
          <p:cNvSpPr txBox="1"/>
          <p:nvPr/>
        </p:nvSpPr>
        <p:spPr>
          <a:xfrm rot="5132161">
            <a:off x="3950011" y="3450312"/>
            <a:ext cx="928918" cy="353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&lt;&lt;include&gt;&gt;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6"/>
          <p:cNvCxnSpPr/>
          <p:nvPr/>
        </p:nvCxnSpPr>
        <p:spPr>
          <a:xfrm>
            <a:off x="5010233" y="4168614"/>
            <a:ext cx="1048800" cy="33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sp>
        <p:nvSpPr>
          <p:cNvPr id="195" name="Google Shape;195;p26"/>
          <p:cNvSpPr txBox="1"/>
          <p:nvPr/>
        </p:nvSpPr>
        <p:spPr>
          <a:xfrm rot="3331">
            <a:off x="4940429" y="3839881"/>
            <a:ext cx="92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&lt;&lt;extend&gt;&gt;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6"/>
          <p:cNvCxnSpPr>
            <a:stCxn id="175" idx="3"/>
          </p:cNvCxnSpPr>
          <p:nvPr/>
        </p:nvCxnSpPr>
        <p:spPr>
          <a:xfrm>
            <a:off x="1928775" y="2678975"/>
            <a:ext cx="1695300" cy="14844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7" name="Google Shape;197;p26"/>
          <p:cNvSpPr txBox="1"/>
          <p:nvPr/>
        </p:nvSpPr>
        <p:spPr>
          <a:xfrm>
            <a:off x="4681675" y="4534825"/>
            <a:ext cx="135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 descr="user_dev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747" y="1489474"/>
            <a:ext cx="997254" cy="99725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2428950" y="140350"/>
            <a:ext cx="5346600" cy="4200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27"/>
          <p:cNvGrpSpPr/>
          <p:nvPr/>
        </p:nvGrpSpPr>
        <p:grpSpPr>
          <a:xfrm>
            <a:off x="3348126" y="340543"/>
            <a:ext cx="1357471" cy="696544"/>
            <a:chOff x="3357554" y="1357298"/>
            <a:chExt cx="2000400" cy="1143000"/>
          </a:xfrm>
        </p:grpSpPr>
        <p:sp>
          <p:nvSpPr>
            <p:cNvPr id="205" name="Google Shape;205;p27"/>
            <p:cNvSpPr/>
            <p:nvPr/>
          </p:nvSpPr>
          <p:spPr>
            <a:xfrm>
              <a:off x="3357554" y="1357298"/>
              <a:ext cx="2000400" cy="1143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3673220" y="1701562"/>
              <a:ext cx="13686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COMMIT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7"/>
          <p:cNvSpPr txBox="1"/>
          <p:nvPr/>
        </p:nvSpPr>
        <p:spPr>
          <a:xfrm>
            <a:off x="6029451" y="2558900"/>
            <a:ext cx="9759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27"/>
          <p:cNvGrpSpPr/>
          <p:nvPr/>
        </p:nvGrpSpPr>
        <p:grpSpPr>
          <a:xfrm>
            <a:off x="6147576" y="1381171"/>
            <a:ext cx="1159432" cy="565785"/>
            <a:chOff x="5715008" y="2428868"/>
            <a:chExt cx="2000400" cy="1143000"/>
          </a:xfrm>
        </p:grpSpPr>
        <p:sp>
          <p:nvSpPr>
            <p:cNvPr id="209" name="Google Shape;209;p27"/>
            <p:cNvSpPr/>
            <p:nvPr/>
          </p:nvSpPr>
          <p:spPr>
            <a:xfrm>
              <a:off x="5715008" y="2428868"/>
              <a:ext cx="2000400" cy="1143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5968755" y="2527360"/>
              <a:ext cx="1460700" cy="5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INCLUDE/  ADD MESSAGE</a:t>
              </a: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1" name="Google Shape;211;p27"/>
          <p:cNvCxnSpPr/>
          <p:nvPr/>
        </p:nvCxnSpPr>
        <p:spPr>
          <a:xfrm rot="10800000" flipH="1">
            <a:off x="1973201" y="829501"/>
            <a:ext cx="1384200" cy="12348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" name="Google Shape;212;p27"/>
          <p:cNvCxnSpPr/>
          <p:nvPr/>
        </p:nvCxnSpPr>
        <p:spPr>
          <a:xfrm rot="10800000" flipH="1">
            <a:off x="1981184" y="2240245"/>
            <a:ext cx="1530600" cy="798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3" name="Google Shape;213;p27"/>
          <p:cNvSpPr txBox="1"/>
          <p:nvPr/>
        </p:nvSpPr>
        <p:spPr>
          <a:xfrm>
            <a:off x="867975" y="2478875"/>
            <a:ext cx="1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6922300" y="3150400"/>
            <a:ext cx="739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27"/>
          <p:cNvGrpSpPr/>
          <p:nvPr/>
        </p:nvGrpSpPr>
        <p:grpSpPr>
          <a:xfrm>
            <a:off x="5923319" y="472848"/>
            <a:ext cx="1357471" cy="415498"/>
            <a:chOff x="3357553" y="1557568"/>
            <a:chExt cx="2000400" cy="942600"/>
          </a:xfrm>
        </p:grpSpPr>
        <p:sp>
          <p:nvSpPr>
            <p:cNvPr id="216" name="Google Shape;216;p27"/>
            <p:cNvSpPr/>
            <p:nvPr/>
          </p:nvSpPr>
          <p:spPr>
            <a:xfrm>
              <a:off x="3357553" y="1557568"/>
              <a:ext cx="2000400" cy="9426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7"/>
            <p:cNvSpPr txBox="1"/>
            <p:nvPr/>
          </p:nvSpPr>
          <p:spPr>
            <a:xfrm>
              <a:off x="3673220" y="1680514"/>
              <a:ext cx="13686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STAGING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8" name="Google Shape;218;p27"/>
          <p:cNvCxnSpPr/>
          <p:nvPr/>
        </p:nvCxnSpPr>
        <p:spPr>
          <a:xfrm rot="10800000">
            <a:off x="4314272" y="3675015"/>
            <a:ext cx="1442400" cy="45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grpSp>
        <p:nvGrpSpPr>
          <p:cNvPr id="219" name="Google Shape;219;p27"/>
          <p:cNvGrpSpPr/>
          <p:nvPr/>
        </p:nvGrpSpPr>
        <p:grpSpPr>
          <a:xfrm>
            <a:off x="3210172" y="3320133"/>
            <a:ext cx="1060812" cy="491703"/>
            <a:chOff x="5974130" y="2029152"/>
            <a:chExt cx="2000400" cy="1592303"/>
          </a:xfrm>
        </p:grpSpPr>
        <p:sp>
          <p:nvSpPr>
            <p:cNvPr id="220" name="Google Shape;220;p27"/>
            <p:cNvSpPr/>
            <p:nvPr/>
          </p:nvSpPr>
          <p:spPr>
            <a:xfrm>
              <a:off x="5974130" y="2478455"/>
              <a:ext cx="2000400" cy="1143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7"/>
            <p:cNvSpPr txBox="1"/>
            <p:nvPr/>
          </p:nvSpPr>
          <p:spPr>
            <a:xfrm>
              <a:off x="6000760" y="2029152"/>
              <a:ext cx="1428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PULL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27"/>
          <p:cNvGrpSpPr/>
          <p:nvPr/>
        </p:nvGrpSpPr>
        <p:grpSpPr>
          <a:xfrm>
            <a:off x="5640615" y="3266490"/>
            <a:ext cx="1442370" cy="740761"/>
            <a:chOff x="5639835" y="2478974"/>
            <a:chExt cx="1060800" cy="462600"/>
          </a:xfrm>
        </p:grpSpPr>
        <p:sp>
          <p:nvSpPr>
            <p:cNvPr id="223" name="Google Shape;223;p27"/>
            <p:cNvSpPr/>
            <p:nvPr/>
          </p:nvSpPr>
          <p:spPr>
            <a:xfrm>
              <a:off x="5639835" y="2478974"/>
              <a:ext cx="1060800" cy="4626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7"/>
            <p:cNvSpPr txBox="1"/>
            <p:nvPr/>
          </p:nvSpPr>
          <p:spPr>
            <a:xfrm>
              <a:off x="5690663" y="2561489"/>
              <a:ext cx="928800" cy="1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 REPOSITORY</a:t>
              </a:r>
              <a:endParaRPr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7"/>
          <p:cNvSpPr txBox="1"/>
          <p:nvPr/>
        </p:nvSpPr>
        <p:spPr>
          <a:xfrm rot="3331">
            <a:off x="4571079" y="3320581"/>
            <a:ext cx="92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&lt;&lt;include&gt;&gt;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4221950" y="1307300"/>
            <a:ext cx="928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7"/>
          <p:cNvCxnSpPr/>
          <p:nvPr/>
        </p:nvCxnSpPr>
        <p:spPr>
          <a:xfrm>
            <a:off x="4549300" y="1137531"/>
            <a:ext cx="1553700" cy="3795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sp>
        <p:nvSpPr>
          <p:cNvPr id="228" name="Google Shape;228;p27"/>
          <p:cNvSpPr txBox="1"/>
          <p:nvPr/>
        </p:nvSpPr>
        <p:spPr>
          <a:xfrm rot="866414">
            <a:off x="4917821" y="1037403"/>
            <a:ext cx="928741" cy="3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&lt;&lt;extend&gt;&gt;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7"/>
          <p:cNvCxnSpPr/>
          <p:nvPr/>
        </p:nvCxnSpPr>
        <p:spPr>
          <a:xfrm>
            <a:off x="2004975" y="2602775"/>
            <a:ext cx="1115100" cy="8673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0" name="Google Shape;230;p27"/>
          <p:cNvSpPr txBox="1"/>
          <p:nvPr/>
        </p:nvSpPr>
        <p:spPr>
          <a:xfrm>
            <a:off x="4681675" y="3925225"/>
            <a:ext cx="135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27"/>
          <p:cNvGrpSpPr/>
          <p:nvPr/>
        </p:nvGrpSpPr>
        <p:grpSpPr>
          <a:xfrm>
            <a:off x="3591172" y="1872333"/>
            <a:ext cx="1060812" cy="491703"/>
            <a:chOff x="5974130" y="2029152"/>
            <a:chExt cx="2000400" cy="1592303"/>
          </a:xfrm>
        </p:grpSpPr>
        <p:sp>
          <p:nvSpPr>
            <p:cNvPr id="232" name="Google Shape;232;p27"/>
            <p:cNvSpPr/>
            <p:nvPr/>
          </p:nvSpPr>
          <p:spPr>
            <a:xfrm>
              <a:off x="5974130" y="2478455"/>
              <a:ext cx="2000400" cy="1143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7"/>
            <p:cNvSpPr txBox="1"/>
            <p:nvPr/>
          </p:nvSpPr>
          <p:spPr>
            <a:xfrm>
              <a:off x="6000760" y="2029152"/>
              <a:ext cx="1428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PUSH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27"/>
          <p:cNvGrpSpPr/>
          <p:nvPr/>
        </p:nvGrpSpPr>
        <p:grpSpPr>
          <a:xfrm>
            <a:off x="5957065" y="2314890"/>
            <a:ext cx="1442370" cy="740761"/>
            <a:chOff x="5639835" y="2478974"/>
            <a:chExt cx="1060800" cy="462600"/>
          </a:xfrm>
        </p:grpSpPr>
        <p:sp>
          <p:nvSpPr>
            <p:cNvPr id="235" name="Google Shape;235;p27"/>
            <p:cNvSpPr/>
            <p:nvPr/>
          </p:nvSpPr>
          <p:spPr>
            <a:xfrm>
              <a:off x="5639835" y="2478974"/>
              <a:ext cx="1060800" cy="4626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7"/>
            <p:cNvSpPr txBox="1"/>
            <p:nvPr/>
          </p:nvSpPr>
          <p:spPr>
            <a:xfrm>
              <a:off x="5705832" y="2630183"/>
              <a:ext cx="928800" cy="1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lang="en" sz="13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GET ORIGIN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27"/>
          <p:cNvSpPr txBox="1"/>
          <p:nvPr/>
        </p:nvSpPr>
        <p:spPr>
          <a:xfrm rot="1012695">
            <a:off x="4916265" y="2255532"/>
            <a:ext cx="928914" cy="3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&lt;&lt;include&gt;&gt;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7"/>
          <p:cNvCxnSpPr>
            <a:endCxn id="232" idx="5"/>
          </p:cNvCxnSpPr>
          <p:nvPr/>
        </p:nvCxnSpPr>
        <p:spPr>
          <a:xfrm rot="10800000">
            <a:off x="4496631" y="2312347"/>
            <a:ext cx="1379400" cy="3753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cxnSp>
        <p:nvCxnSpPr>
          <p:cNvPr id="239" name="Google Shape;239;p27"/>
          <p:cNvCxnSpPr/>
          <p:nvPr/>
        </p:nvCxnSpPr>
        <p:spPr>
          <a:xfrm flipH="1">
            <a:off x="4735919" y="680597"/>
            <a:ext cx="1111200" cy="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sp>
        <p:nvSpPr>
          <p:cNvPr id="240" name="Google Shape;240;p27"/>
          <p:cNvSpPr txBox="1"/>
          <p:nvPr/>
        </p:nvSpPr>
        <p:spPr>
          <a:xfrm rot="3331">
            <a:off x="4952079" y="348781"/>
            <a:ext cx="92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&lt;&lt;include&gt;&gt;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8" descr="user_dev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672" y="566724"/>
            <a:ext cx="997254" cy="99725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/>
          <p:nvPr/>
        </p:nvSpPr>
        <p:spPr>
          <a:xfrm>
            <a:off x="3071800" y="1071550"/>
            <a:ext cx="4643400" cy="273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3500526" y="1178743"/>
            <a:ext cx="1357471" cy="696544"/>
            <a:chOff x="3357554" y="1357298"/>
            <a:chExt cx="2000400" cy="1143000"/>
          </a:xfrm>
        </p:grpSpPr>
        <p:sp>
          <p:nvSpPr>
            <p:cNvPr id="248" name="Google Shape;248;p28"/>
            <p:cNvSpPr/>
            <p:nvPr/>
          </p:nvSpPr>
          <p:spPr>
            <a:xfrm>
              <a:off x="3357554" y="1357298"/>
              <a:ext cx="2000400" cy="1143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3560909" y="1701583"/>
              <a:ext cx="15633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CHECKOUT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28"/>
          <p:cNvGrpSpPr/>
          <p:nvPr/>
        </p:nvGrpSpPr>
        <p:grpSpPr>
          <a:xfrm>
            <a:off x="5715186" y="2036121"/>
            <a:ext cx="1357471" cy="642823"/>
            <a:chOff x="5715008" y="2428868"/>
            <a:chExt cx="2000400" cy="1143000"/>
          </a:xfrm>
        </p:grpSpPr>
        <p:sp>
          <p:nvSpPr>
            <p:cNvPr id="251" name="Google Shape;251;p28"/>
            <p:cNvSpPr/>
            <p:nvPr/>
          </p:nvSpPr>
          <p:spPr>
            <a:xfrm>
              <a:off x="5715008" y="2428868"/>
              <a:ext cx="2000400" cy="1143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 txBox="1"/>
            <p:nvPr/>
          </p:nvSpPr>
          <p:spPr>
            <a:xfrm>
              <a:off x="6000760" y="2554044"/>
              <a:ext cx="1428900" cy="8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 COMMIT</a:t>
              </a:r>
              <a:endParaRPr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28"/>
          <p:cNvGrpSpPr/>
          <p:nvPr/>
        </p:nvGrpSpPr>
        <p:grpSpPr>
          <a:xfrm>
            <a:off x="3352550" y="2899123"/>
            <a:ext cx="1714543" cy="775437"/>
            <a:chOff x="5715004" y="2619108"/>
            <a:chExt cx="2000400" cy="1378800"/>
          </a:xfrm>
        </p:grpSpPr>
        <p:sp>
          <p:nvSpPr>
            <p:cNvPr id="254" name="Google Shape;254;p28"/>
            <p:cNvSpPr/>
            <p:nvPr/>
          </p:nvSpPr>
          <p:spPr>
            <a:xfrm>
              <a:off x="5715004" y="2619108"/>
              <a:ext cx="2000400" cy="1378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6089865" y="2737040"/>
              <a:ext cx="1250700" cy="8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 TO REQUIRED COMMIT</a:t>
              </a:r>
              <a:endParaRPr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6" name="Google Shape;256;p28" descr="clipart27060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7305" y="2437820"/>
            <a:ext cx="428628" cy="428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8"/>
          <p:cNvCxnSpPr/>
          <p:nvPr/>
        </p:nvCxnSpPr>
        <p:spPr>
          <a:xfrm>
            <a:off x="2129826" y="1189515"/>
            <a:ext cx="1370700" cy="2613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8" name="Google Shape;258;p28"/>
          <p:cNvCxnSpPr/>
          <p:nvPr/>
        </p:nvCxnSpPr>
        <p:spPr>
          <a:xfrm rot="10800000">
            <a:off x="4929084" y="1500165"/>
            <a:ext cx="928800" cy="5358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sp>
        <p:nvSpPr>
          <p:cNvPr id="259" name="Google Shape;259;p28"/>
          <p:cNvSpPr txBox="1"/>
          <p:nvPr/>
        </p:nvSpPr>
        <p:spPr>
          <a:xfrm>
            <a:off x="867975" y="1564475"/>
            <a:ext cx="1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6922300" y="3150400"/>
            <a:ext cx="739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6707975" y="2866450"/>
            <a:ext cx="84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    SERVER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4986475" y="724825"/>
            <a:ext cx="135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 rot="1872298">
            <a:off x="5485959" y="1546322"/>
            <a:ext cx="928776" cy="4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5550700" y="1564475"/>
            <a:ext cx="9288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 rot="2189319">
            <a:off x="5476316" y="1540017"/>
            <a:ext cx="928761" cy="40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5550700" y="1564475"/>
            <a:ext cx="9288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 rot="1824498">
            <a:off x="5105279" y="1462526"/>
            <a:ext cx="928760" cy="35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&lt;&lt;include&gt;&gt;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 rot="5176550">
            <a:off x="3922800" y="2190706"/>
            <a:ext cx="928360" cy="3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&lt;&lt;extend&gt;&gt;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28"/>
          <p:cNvCxnSpPr/>
          <p:nvPr/>
        </p:nvCxnSpPr>
        <p:spPr>
          <a:xfrm>
            <a:off x="4145921" y="1912723"/>
            <a:ext cx="63900" cy="9102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3071800" y="1071550"/>
            <a:ext cx="4181400" cy="24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29"/>
          <p:cNvGrpSpPr/>
          <p:nvPr/>
        </p:nvGrpSpPr>
        <p:grpSpPr>
          <a:xfrm>
            <a:off x="3500526" y="1178743"/>
            <a:ext cx="1357471" cy="696544"/>
            <a:chOff x="3357554" y="1357298"/>
            <a:chExt cx="2000400" cy="1143000"/>
          </a:xfrm>
        </p:grpSpPr>
        <p:sp>
          <p:nvSpPr>
            <p:cNvPr id="276" name="Google Shape;276;p29"/>
            <p:cNvSpPr/>
            <p:nvPr/>
          </p:nvSpPr>
          <p:spPr>
            <a:xfrm>
              <a:off x="3357554" y="1357298"/>
              <a:ext cx="2000400" cy="1143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9"/>
            <p:cNvSpPr txBox="1"/>
            <p:nvPr/>
          </p:nvSpPr>
          <p:spPr>
            <a:xfrm>
              <a:off x="3560909" y="1701583"/>
              <a:ext cx="15633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OBSERVE</a:t>
              </a:r>
              <a:endPara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29"/>
          <p:cNvGrpSpPr/>
          <p:nvPr/>
        </p:nvGrpSpPr>
        <p:grpSpPr>
          <a:xfrm>
            <a:off x="5715186" y="2036121"/>
            <a:ext cx="1357471" cy="642823"/>
            <a:chOff x="5715008" y="2428868"/>
            <a:chExt cx="2000400" cy="1143000"/>
          </a:xfrm>
        </p:grpSpPr>
        <p:sp>
          <p:nvSpPr>
            <p:cNvPr id="279" name="Google Shape;279;p29"/>
            <p:cNvSpPr/>
            <p:nvPr/>
          </p:nvSpPr>
          <p:spPr>
            <a:xfrm>
              <a:off x="5715008" y="2428868"/>
              <a:ext cx="2000400" cy="1143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 txBox="1"/>
            <p:nvPr/>
          </p:nvSpPr>
          <p:spPr>
            <a:xfrm>
              <a:off x="5985804" y="2554057"/>
              <a:ext cx="1560185" cy="820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REPOSITORY</a:t>
              </a:r>
              <a:endParaRPr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29"/>
          <p:cNvGrpSpPr/>
          <p:nvPr/>
        </p:nvGrpSpPr>
        <p:grpSpPr>
          <a:xfrm>
            <a:off x="3355101" y="2899128"/>
            <a:ext cx="1483097" cy="535802"/>
            <a:chOff x="5715004" y="2619108"/>
            <a:chExt cx="2000400" cy="1378800"/>
          </a:xfrm>
        </p:grpSpPr>
        <p:sp>
          <p:nvSpPr>
            <p:cNvPr id="282" name="Google Shape;282;p29"/>
            <p:cNvSpPr/>
            <p:nvPr/>
          </p:nvSpPr>
          <p:spPr>
            <a:xfrm>
              <a:off x="5715004" y="2619108"/>
              <a:ext cx="2000400" cy="1378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9"/>
            <p:cNvSpPr txBox="1"/>
            <p:nvPr/>
          </p:nvSpPr>
          <p:spPr>
            <a:xfrm>
              <a:off x="6089865" y="2933128"/>
              <a:ext cx="1250700" cy="8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COMMENT</a:t>
              </a:r>
              <a:endParaRPr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4" name="Google Shape;284;p29"/>
          <p:cNvCxnSpPr>
            <a:stCxn id="285" idx="3"/>
          </p:cNvCxnSpPr>
          <p:nvPr/>
        </p:nvCxnSpPr>
        <p:spPr>
          <a:xfrm>
            <a:off x="2356162" y="1292487"/>
            <a:ext cx="1068300" cy="1584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6" name="Google Shape;286;p29"/>
          <p:cNvCxnSpPr/>
          <p:nvPr/>
        </p:nvCxnSpPr>
        <p:spPr>
          <a:xfrm rot="10800000">
            <a:off x="4929084" y="1500165"/>
            <a:ext cx="928800" cy="5358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sp>
        <p:nvSpPr>
          <p:cNvPr id="287" name="Google Shape;287;p29"/>
          <p:cNvSpPr txBox="1"/>
          <p:nvPr/>
        </p:nvSpPr>
        <p:spPr>
          <a:xfrm>
            <a:off x="1248975" y="1793075"/>
            <a:ext cx="1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 OBSERVER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6922300" y="3150400"/>
            <a:ext cx="739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4681675" y="724825"/>
            <a:ext cx="135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 rot="1872298">
            <a:off x="5485959" y="1546322"/>
            <a:ext cx="928776" cy="4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5550700" y="1564475"/>
            <a:ext cx="9288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 rot="2189319">
            <a:off x="5476316" y="1540017"/>
            <a:ext cx="928761" cy="40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5550700" y="1564475"/>
            <a:ext cx="9288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 rot="1824498">
            <a:off x="5105279" y="1462526"/>
            <a:ext cx="928760" cy="35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&lt;&lt;include&gt;&gt;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 rot="5082902">
            <a:off x="3846697" y="2114401"/>
            <a:ext cx="928246" cy="35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&lt;&lt;extend&gt;&gt;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29"/>
          <p:cNvCxnSpPr/>
          <p:nvPr/>
        </p:nvCxnSpPr>
        <p:spPr>
          <a:xfrm>
            <a:off x="4145921" y="1912723"/>
            <a:ext cx="63900" cy="9102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88" y="715700"/>
            <a:ext cx="1153574" cy="1153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9"/>
          <p:cNvGrpSpPr/>
          <p:nvPr/>
        </p:nvGrpSpPr>
        <p:grpSpPr>
          <a:xfrm>
            <a:off x="5068833" y="2822928"/>
            <a:ext cx="1153631" cy="535802"/>
            <a:chOff x="5715004" y="2619108"/>
            <a:chExt cx="2000400" cy="1378800"/>
          </a:xfrm>
        </p:grpSpPr>
        <p:sp>
          <p:nvSpPr>
            <p:cNvPr id="298" name="Google Shape;298;p29"/>
            <p:cNvSpPr/>
            <p:nvPr/>
          </p:nvSpPr>
          <p:spPr>
            <a:xfrm>
              <a:off x="5715004" y="2619108"/>
              <a:ext cx="2000400" cy="1378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 txBox="1"/>
            <p:nvPr/>
          </p:nvSpPr>
          <p:spPr>
            <a:xfrm>
              <a:off x="6089865" y="2933128"/>
              <a:ext cx="1250700" cy="8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STAR</a:t>
              </a:r>
              <a:endParaRPr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29"/>
          <p:cNvSpPr txBox="1"/>
          <p:nvPr/>
        </p:nvSpPr>
        <p:spPr>
          <a:xfrm rot="3853288">
            <a:off x="4456208" y="2038310"/>
            <a:ext cx="928503" cy="35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&lt;&lt;extend&gt;&gt;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29"/>
          <p:cNvCxnSpPr>
            <a:endCxn id="298" idx="1"/>
          </p:cNvCxnSpPr>
          <p:nvPr/>
        </p:nvCxnSpPr>
        <p:spPr>
          <a:xfrm>
            <a:off x="4590979" y="1908695"/>
            <a:ext cx="646800" cy="9927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lgDash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Google Shape;306;p30"/>
          <p:cNvGraphicFramePr/>
          <p:nvPr/>
        </p:nvGraphicFramePr>
        <p:xfrm>
          <a:off x="152400" y="152400"/>
          <a:ext cx="8982075" cy="3315432"/>
        </p:xfrm>
        <a:graphic>
          <a:graphicData uri="http://schemas.openxmlformats.org/drawingml/2006/table">
            <a:tbl>
              <a:tblPr>
                <a:noFill/>
                <a:tableStyleId>{65623444-3F01-4F24-B56B-354682FEBDC0}</a:tableStyleId>
              </a:tblPr>
              <a:tblGrid>
                <a:gridCol w="1276350"/>
                <a:gridCol w="1276350"/>
                <a:gridCol w="1285875"/>
                <a:gridCol w="1285875"/>
                <a:gridCol w="1285875"/>
                <a:gridCol w="1285875"/>
                <a:gridCol w="1285875"/>
              </a:tblGrid>
              <a:tr h="676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 ID</a:t>
                      </a:r>
                      <a:endParaRPr sz="16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 Description</a:t>
                      </a:r>
                      <a:endParaRPr sz="16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</a:t>
                      </a:r>
                      <a:endParaRPr sz="18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Trace</a:t>
                      </a:r>
                      <a:endParaRPr sz="18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</a:t>
                      </a:r>
                      <a:endParaRPr sz="18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Case</a:t>
                      </a:r>
                      <a:endParaRPr sz="18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07" name="Google Shape;307;p30"/>
          <p:cNvGraphicFramePr/>
          <p:nvPr/>
        </p:nvGraphicFramePr>
        <p:xfrm>
          <a:off x="304800" y="304800"/>
          <a:ext cx="8982075" cy="3315432"/>
        </p:xfrm>
        <a:graphic>
          <a:graphicData uri="http://schemas.openxmlformats.org/drawingml/2006/table">
            <a:tbl>
              <a:tblPr>
                <a:noFill/>
                <a:tableStyleId>{65623444-3F01-4F24-B56B-354682FEBDC0}</a:tableStyleId>
              </a:tblPr>
              <a:tblGrid>
                <a:gridCol w="1276350"/>
                <a:gridCol w="1276350"/>
                <a:gridCol w="1285875"/>
                <a:gridCol w="1285875"/>
                <a:gridCol w="1285875"/>
                <a:gridCol w="1285875"/>
                <a:gridCol w="1285875"/>
              </a:tblGrid>
              <a:tr h="676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 ID</a:t>
                      </a:r>
                      <a:endParaRPr sz="16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 Description</a:t>
                      </a:r>
                      <a:endParaRPr sz="16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</a:t>
                      </a:r>
                      <a:endParaRPr sz="18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Trace</a:t>
                      </a:r>
                      <a:endParaRPr sz="18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</a:t>
                      </a:r>
                      <a:endParaRPr sz="18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Case</a:t>
                      </a:r>
                      <a:endParaRPr sz="18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08" name="Google Shape;308;p30"/>
          <p:cNvGraphicFramePr/>
          <p:nvPr/>
        </p:nvGraphicFramePr>
        <p:xfrm>
          <a:off x="304800" y="-100025"/>
          <a:ext cx="8193500" cy="7650340"/>
        </p:xfrm>
        <a:graphic>
          <a:graphicData uri="http://schemas.openxmlformats.org/drawingml/2006/table">
            <a:tbl>
              <a:tblPr>
                <a:noFill/>
                <a:tableStyleId>{34DA0E98-B25C-4BD6-BB1E-B046618354DE}</a:tableStyleId>
              </a:tblPr>
              <a:tblGrid>
                <a:gridCol w="1170500"/>
                <a:gridCol w="1170500"/>
                <a:gridCol w="1170500"/>
                <a:gridCol w="1170500"/>
                <a:gridCol w="1170500"/>
                <a:gridCol w="1170500"/>
                <a:gridCol w="1170500"/>
              </a:tblGrid>
              <a:tr h="50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Requirement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</a:t>
                      </a:r>
                      <a:r>
                        <a:rPr lang="en" sz="900" b="1"/>
                        <a:t> </a:t>
                      </a:r>
                      <a:r>
                        <a:rPr lang="en" sz="1100" b="1"/>
                        <a:t>ID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Type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Requirement Description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Priority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Trace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Risk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 Case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103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Req_1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Technical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Backend Server to Authenticate Login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 wrong</a:t>
                      </a:r>
                      <a:r>
                        <a:rPr lang="en"/>
                        <a:t> </a:t>
                      </a:r>
                      <a:r>
                        <a:rPr lang="en" sz="1200"/>
                        <a:t>validation, can lead to Privacy Concerns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Testing with a particular email and password making sure only registered users gets authenticated</a:t>
                      </a: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Req_2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Technical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Git system to be initialised in user directory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 not, then version control cannot be implemented there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Testing without initialising leads to error, and no commits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Req_3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Technical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Committed changes should be staged before hand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 not then version control system will not save the final changes to git folder.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Committing without staging will result in error and user will be warned .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Req_4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Technical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Origin Repository must be set before Push or Pull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 not set, then these operations cannot be executed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Pushing files without setting the origin will give error as the version control system fails to identify where to upload or retrieve the file from.</a:t>
                      </a:r>
                      <a:endParaRPr sz="13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290</Words>
  <PresentationFormat>On-screen Show (16:9)</PresentationFormat>
  <Paragraphs>101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Simple Light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Araz Sharma</dc:creator>
  <cp:lastModifiedBy>Araz Sharma</cp:lastModifiedBy>
  <cp:revision>4</cp:revision>
  <dcterms:modified xsi:type="dcterms:W3CDTF">2021-02-05T12:12:15Z</dcterms:modified>
</cp:coreProperties>
</file>