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34a231e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34a231e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34a231ee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34a231ee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34a231ee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34a231ee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34a231ee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34a231ee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34a231ee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34a231ee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34a231ee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34a231ee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34a231ee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34a231ee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34a231ee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e34a231ee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2600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5.jpg"/><Relationship Id="rId5" Type="http://schemas.openxmlformats.org/officeDocument/2006/relationships/image" Target="../media/image13.jp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94500"/>
            <a:ext cx="8520600" cy="11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Steven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26000" y="1314400"/>
            <a:ext cx="81537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Involved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950" y="2217575"/>
            <a:ext cx="3766108" cy="25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7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5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Backgrounds :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773850"/>
            <a:ext cx="8520600" cy="20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After he’s past his BAC he went to Australia for a gap year. He spent two years in college majoring computer sciences then left </a:t>
            </a:r>
            <a:r>
              <a:rPr lang="fr"/>
              <a:t>because</a:t>
            </a:r>
            <a:r>
              <a:rPr lang="fr"/>
              <a:t> “that was boring”.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Then worked in interim for two years before getting back into his studies as Game Designer but couldn’t find a job.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So he started this training.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75" y="2989600"/>
            <a:ext cx="1847100" cy="151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7750" y="3111501"/>
            <a:ext cx="2088912" cy="139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8403" y="2211775"/>
            <a:ext cx="2564775" cy="10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50625" y="3489648"/>
            <a:ext cx="1900350" cy="142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6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6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6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90250" y="523950"/>
            <a:ext cx="3874500" cy="16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/>
              <a:t>Strengths:</a:t>
            </a:r>
            <a:endParaRPr sz="1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/>
              <a:t> </a:t>
            </a:r>
            <a:endParaRPr sz="1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/>
              <a:t>	-Very strong at street fighter (ryu)</a:t>
            </a:r>
            <a:endParaRPr sz="1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/>
              <a:t>	-Self-taught / Independant</a:t>
            </a:r>
            <a:endParaRPr sz="1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5129225" y="523950"/>
            <a:ext cx="3653100" cy="17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50"/>
              <a:t>Flaws:</a:t>
            </a:r>
            <a:endParaRPr sz="2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50"/>
          </a:p>
          <a:p>
            <a:pPr indent="-31789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fr" sz="2250"/>
              <a:t>Troubles for step back</a:t>
            </a:r>
            <a:endParaRPr sz="2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155" y="2357572"/>
            <a:ext cx="1031792" cy="23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4047" y="2474275"/>
            <a:ext cx="251460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Compare to music :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11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Everybody gotta learns sometimes (the korgis)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Because it’s a good song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200" y="2109725"/>
            <a:ext cx="3441767" cy="25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noteworthy:</a:t>
            </a:r>
            <a:endParaRPr b="1"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10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150"/>
              <a:t> -When he started his IT journey			</a:t>
            </a:r>
            <a:r>
              <a:rPr lang="fr" sz="6150"/>
              <a:t>-When he mets his girlfriend</a:t>
            </a:r>
            <a:endParaRPr sz="6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-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50" y="2531350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1550" y="2364625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Favorite websites, apps …: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-Twitch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-Discord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624" y="1058224"/>
            <a:ext cx="1207294" cy="120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6351" y="2714675"/>
            <a:ext cx="878725" cy="87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Experiences</a:t>
            </a:r>
            <a:r>
              <a:rPr lang="fr"/>
              <a:t> on IT: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233125" y="1017725"/>
            <a:ext cx="8520600" cy="38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92"/>
              <a:t>-Game </a:t>
            </a:r>
            <a:r>
              <a:rPr lang="fr" sz="2192"/>
              <a:t>development</a:t>
            </a:r>
            <a:r>
              <a:rPr lang="fr" sz="2192"/>
              <a:t> (c++, c#, blueprint, unreal engine)</a:t>
            </a:r>
            <a:endParaRPr sz="219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</a:t>
            </a:r>
            <a:r>
              <a:rPr lang="fr" sz="2345"/>
              <a:t>Visuals (photoshop, premiere)</a:t>
            </a:r>
            <a:endParaRPr sz="234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50" y="1765450"/>
            <a:ext cx="2755100" cy="137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6700" y="2620400"/>
            <a:ext cx="2725724" cy="223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 say english, what do you say?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Colonial empire.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8475" y="2345550"/>
            <a:ext cx="27622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Proverbs: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250" y="1058225"/>
            <a:ext cx="679010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