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adikaXCb21UMccPPH9ICzhus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10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2" Type="http://schemas.openxmlformats.org/officeDocument/2006/relationships/image" Target="../media/image4.png"/><Relationship Id="rId9" Type="http://schemas.openxmlformats.org/officeDocument/2006/relationships/image" Target="../media/image3.jp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0.png"/><Relationship Id="rId8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4358da85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4358da85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4358da85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4358da85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4358da85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4358da85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4358da85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4358da85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4358da85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4358da85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4358da85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4358da85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4358da85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4358da85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4358da85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4358da85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4358da85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4358da85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4358da85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4358da85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4358da85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4358da85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4358da85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4358da85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4358da85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4358da85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4358da85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4358da85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4358da85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4358da85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4358da85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4358da85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4358da85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4358da85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4358da85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4358da85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4358da85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4358da85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4358da85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4358da85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4358da85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4358da85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4358da85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4358da85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4358da85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4358da85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4358da85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4358da85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4358da85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4358da85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4358da85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4358da85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4358da85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4358da85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4358da85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4358da85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4358da85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4358da85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4358da85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4358da85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4358da85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4358da85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4358da85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4358da85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4358da85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4358da85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4358da85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4358da85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4358da85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4358da85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4358da85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4358da85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4358da85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4358da85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4358da85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4358da85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4358da85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4358da85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4358da85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4358da85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4358da85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4358da85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4358da85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4358da85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4358da85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4358da85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4358da85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4358da85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4358da85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4358da85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4358da85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4358da85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4358da85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4358da85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4358da85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4358da85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4358da85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4358da85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4358da85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4358da85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4358da85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4358da85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4358da85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4358da85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4358da85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4358da85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4358da85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4358da85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4358da85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4358da85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4358da85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4358da85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4358da85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4358da85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4358da85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4358da85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4358da85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4358da85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4358da85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5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CSS/CSS_Box_Alignment/Box_Alignment_in_Flexbox" TargetMode="External"/><Relationship Id="rId4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flexboxfroggy.com/#f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1429629" y="1831500"/>
            <a:ext cx="22377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space-between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space-around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space-evenly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211" y="1831503"/>
            <a:ext cx="4399482" cy="93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322" y="3267073"/>
            <a:ext cx="4428758" cy="93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2322" y="4702643"/>
            <a:ext cx="4428759" cy="9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justify-content (parent)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904679" y="1952600"/>
            <a:ext cx="27420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flex-start -&gt; Par défaut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flex-end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center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0589" y="1834342"/>
            <a:ext cx="4386093" cy="92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0589" y="3321788"/>
            <a:ext cx="4386093" cy="92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0589" y="4807403"/>
            <a:ext cx="4386093" cy="9377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1361574" y="5797918"/>
            <a:ext cx="832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Si plusieurs lignes de contenu, utilisez « align-content »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Similaire à « justify-content » mais sur l’autre axe (le même que « align-items » 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align-items (parent)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982102" y="1756875"/>
            <a:ext cx="6284700" cy="30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Identique à « align-items » mais ne s’applique </a:t>
            </a:r>
            <a:r>
              <a:rPr lang="fr-FR">
                <a:solidFill>
                  <a:schemeClr val="lt1"/>
                </a:solidFill>
              </a:rPr>
              <a:t>qu'à un</a:t>
            </a:r>
            <a:r>
              <a:rPr lang="fr-FR">
                <a:solidFill>
                  <a:schemeClr val="lt1"/>
                </a:solidFill>
              </a:rPr>
              <a:t> seul élément (Box 2):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flex-start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center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flex-end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910" y="4455546"/>
            <a:ext cx="4433123" cy="9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910" y="2107057"/>
            <a:ext cx="4444975" cy="9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910" y="3282261"/>
            <a:ext cx="4444975" cy="94685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align-self (enfant)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1331125" y="1874726"/>
            <a:ext cx="456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Permet de changer l’ordre des éléments avec du CSS: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3" y="2844797"/>
            <a:ext cx="2692819" cy="211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155" y="3201501"/>
            <a:ext cx="6531896" cy="1400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(enfant)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896001" y="2082068"/>
            <a:ext cx="4004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Permet d’influencer sur les tailles des éléments: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546" y="2833491"/>
            <a:ext cx="7212147" cy="152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519497"/>
            <a:ext cx="2960302" cy="215417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flex (enfant)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979100" y="1455821"/>
            <a:ext cx="10733642" cy="5083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La doc technique: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https://developer.mozilla.org/en-US/docs/Web/CSS/CSS_Box_Alignment/Box_Alignment_in_Flexbox</a:t>
            </a:r>
            <a:endParaRPr sz="2000">
              <a:solidFill>
                <a:schemeClr val="accent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Un site explicatif sur les propriétés des flexbox: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https://css-tricks.com/snippets/css/a-guide-to-flexbox/</a:t>
            </a:r>
            <a:endParaRPr sz="2000">
              <a:solidFill>
                <a:schemeClr val="accent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Flexbox froggy: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https://flexboxfroggy.com/#fr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Aller plus loin 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176" y="1413631"/>
            <a:ext cx="3154430" cy="50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6"/>
          <p:cNvSpPr txBox="1"/>
          <p:nvPr/>
        </p:nvSpPr>
        <p:spPr>
          <a:xfrm>
            <a:off x="678324" y="1370214"/>
            <a:ext cx="73215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AutoNum type="arabicParenR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Créez </a:t>
            </a: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deux fichiers « main.html » et « main.css » comme base.</a:t>
            </a:r>
            <a:endParaRPr/>
          </a:p>
          <a:p>
            <a:pPr indent="-352425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AutoNum type="arabicParenR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Modifiez les deux fichiers à votre convenance pour reproduire le visuel demandé ! </a:t>
            </a:r>
            <a:endParaRPr/>
          </a:p>
          <a:p>
            <a:pPr indent="-352425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AutoNum type="arabicParenR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Interdiction d’utiliser les propriétés « margin » ou « padding », tout est faisable avec les flexbox.</a:t>
            </a:r>
            <a:endParaRPr/>
          </a:p>
          <a:p>
            <a:pPr indent="-352425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AutoNum type="arabicParenR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Pour les plus téméraires, ne rajoutez aucun « id » ni aucune « class », c’est entièrement possible avec les sélecteurs et pseudo-classes CSS </a:t>
            </a:r>
            <a:r>
              <a:rPr lang="fr-FR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😉</a:t>
            </a:r>
            <a:endParaRPr/>
          </a:p>
          <a:p>
            <a:pPr indent="-225425" lvl="0" marL="3429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5425" lvl="0" marL="3429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8125" lvl="0" marL="2286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Indice : Vous pouvez, et devez, ajouter des « div » dans le fichier « main.html ».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(25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66" l="8455" r="13133" t="6583"/>
          <a:stretch/>
        </p:blipFill>
        <p:spPr>
          <a:xfrm>
            <a:off x="8938953" y="2409305"/>
            <a:ext cx="2599112" cy="2039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 txBox="1"/>
          <p:nvPr/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</a:t>
            </a:r>
            <a:r>
              <a:rPr b="0" i="0" lang="fr-FR" sz="2800" u="none" cap="none" strike="noStrike">
                <a:solidFill>
                  <a:srgbClr val="AD805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margin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L’espace entre la balise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et ce qu’il y a autour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</a:t>
            </a:r>
            <a:r>
              <a:rPr b="0" i="0" lang="fr-FR" sz="2800" u="none" cap="none" strike="noStrike">
                <a:solidFill>
                  <a:srgbClr val="FCCB8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border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La zone entre le </a:t>
            </a:r>
            <a:r>
              <a:rPr b="0" i="0" lang="fr-FR" sz="2800" u="none" cap="none" strike="noStrike">
                <a:solidFill>
                  <a:srgbClr val="AD805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margin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et le </a:t>
            </a:r>
            <a:r>
              <a:rPr b="0" i="0" lang="fr-FR" sz="2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padding</a:t>
            </a:r>
            <a:endParaRPr b="0" i="0" sz="2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</a:t>
            </a:r>
            <a:r>
              <a:rPr b="0" i="0" lang="fr-FR" sz="2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padding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L’espace entre le </a:t>
            </a:r>
            <a:r>
              <a:rPr b="0" i="0" lang="fr-FR" sz="2800" u="none" cap="none" strike="noStrike">
                <a:solidFill>
                  <a:srgbClr val="7BBAE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contenu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et le </a:t>
            </a:r>
            <a:r>
              <a:rPr b="0" i="0" lang="fr-FR" sz="2800" u="none" cap="none" strike="noStrike">
                <a:solidFill>
                  <a:srgbClr val="FCCB8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border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4" name="Google Shape;144;p2"/>
          <p:cNvCxnSpPr/>
          <p:nvPr/>
        </p:nvCxnSpPr>
        <p:spPr>
          <a:xfrm>
            <a:off x="8938953" y="4734426"/>
            <a:ext cx="2520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5" name="Google Shape;145;p2"/>
          <p:cNvCxnSpPr/>
          <p:nvPr/>
        </p:nvCxnSpPr>
        <p:spPr>
          <a:xfrm>
            <a:off x="8680784" y="2409305"/>
            <a:ext cx="0" cy="2039389"/>
          </a:xfrm>
          <a:prstGeom prst="straightConnector1">
            <a:avLst/>
          </a:prstGeom>
          <a:noFill/>
          <a:ln cap="flat" cmpd="sng" w="22225">
            <a:solidFill>
              <a:schemeClr val="accent3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6" name="Google Shape;146;p2"/>
          <p:cNvSpPr txBox="1"/>
          <p:nvPr/>
        </p:nvSpPr>
        <p:spPr>
          <a:xfrm>
            <a:off x="7855729" y="3158290"/>
            <a:ext cx="905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height</a:t>
            </a:r>
            <a:endParaRPr sz="1800">
              <a:solidFill>
                <a:schemeClr val="accent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9841832" y="4797979"/>
            <a:ext cx="968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width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Rappels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1120000" y="1690695"/>
            <a:ext cx="102339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Quels sont les moyens de placer du contenu dans une page ?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b="1" lang="fr-FR" u="sng">
                <a:solidFill>
                  <a:schemeClr val="lt1"/>
                </a:solidFill>
              </a:rPr>
              <a:t>Les tableaux </a:t>
            </a:r>
            <a:r>
              <a:rPr lang="fr-FR">
                <a:solidFill>
                  <a:schemeClr val="lt1"/>
                </a:solidFill>
              </a:rPr>
              <a:t>-&gt; Méthode la plus ancienne, dépassée et difficile à mettre en place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b="1" lang="fr-FR" u="sng">
                <a:solidFill>
                  <a:schemeClr val="lt1"/>
                </a:solidFill>
              </a:rPr>
              <a:t>Les boîtes flottantes </a:t>
            </a:r>
            <a:r>
              <a:rPr lang="fr-FR">
                <a:solidFill>
                  <a:schemeClr val="lt1"/>
                </a:solidFill>
              </a:rPr>
              <a:t>-&gt; Méthode à l’aide de « float », très moyenne et dépassée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b="1" lang="fr-FR" u="sng">
                <a:solidFill>
                  <a:schemeClr val="lt1"/>
                </a:solidFill>
              </a:rPr>
              <a:t>Les flexbox </a:t>
            </a:r>
            <a:r>
              <a:rPr lang="fr-FR">
                <a:solidFill>
                  <a:schemeClr val="lt1"/>
                </a:solidFill>
              </a:rPr>
              <a:t>-&gt; Méthode récente, boîtes modulaires pratiques et plus simple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b="1" lang="fr-FR" u="sng">
                <a:solidFill>
                  <a:schemeClr val="lt1"/>
                </a:solidFill>
              </a:rPr>
              <a:t>Les grid </a:t>
            </a:r>
            <a:r>
              <a:rPr lang="fr-FR">
                <a:solidFill>
                  <a:schemeClr val="lt1"/>
                </a:solidFill>
              </a:rPr>
              <a:t>-&gt; Disposition en grille, inspirée des tableaux mais modernisée et simplifiée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1120000" y="5605295"/>
            <a:ext cx="920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Précision: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Ces méthodes bien que « concurrentes » ne sont pas incompatibles. Une page peut à la fois utiliser des flexbox et des grid et même les imbriquer !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1239775" y="1645151"/>
            <a:ext cx="102339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 principe est simple: mettre en place un « conteneur » et y placer à l’intérieur plusieurs éléments.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Imaginez une boîte dans laquelle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ont place d’autres boîtes…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Amazon.com: Give the Gift of Frustration: Boxes in a Box Prank. Includes 3  Sets of 6 Nesting Cartons (2-12 Inch). Funny Practical or Novelty Joke.  Great Christmas Gag, Birthday Present or Stocking"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396" y="2813852"/>
            <a:ext cx="3636628" cy="362488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1143000" y="1540730"/>
            <a:ext cx="9906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Prenons un conteneur (div) et mettons y trois conteneurs (div) à l’intérieur pour l’exemple: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5087" l="0" r="4653" t="0"/>
          <a:stretch/>
        </p:blipFill>
        <p:spPr>
          <a:xfrm>
            <a:off x="1259929" y="1928951"/>
            <a:ext cx="9672138" cy="203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 b="0" l="15349" r="0" t="0"/>
          <a:stretch/>
        </p:blipFill>
        <p:spPr>
          <a:xfrm>
            <a:off x="3678169" y="4186142"/>
            <a:ext cx="4531393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Soyons flex 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1106125" y="1405523"/>
            <a:ext cx="10233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suffit de prendre notre conteneur parent (celui en fond gris et bordure rouge) et d’y appliquer la propriété « display: flex »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4461461"/>
            <a:ext cx="34385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485" y="2203031"/>
            <a:ext cx="97250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/>
        </p:nvSpPr>
        <p:spPr>
          <a:xfrm>
            <a:off x="1120000" y="4954428"/>
            <a:ext cx="656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 défaut, les éléments se placeront sur une ligne et seront alignés en haut à gauche de leur conteneur parent.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Soyons flex 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893404" y="1610225"/>
            <a:ext cx="23697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row -&gt; Par défaut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row-reverse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column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column-reverse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-16520" l="0" r="0" t="16520"/>
          <a:stretch/>
        </p:blipFill>
        <p:spPr>
          <a:xfrm>
            <a:off x="5786609" y="2728695"/>
            <a:ext cx="4386092" cy="92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6609" y="1591512"/>
            <a:ext cx="4386092" cy="93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6609" y="3704853"/>
            <a:ext cx="4386092" cy="92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6609" y="4764267"/>
            <a:ext cx="4386094" cy="92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flex-direction (parent)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842554" y="2062838"/>
            <a:ext cx="26175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nowrap -&gt; Par défaut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wrap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wrap-reverse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322" y="2013238"/>
            <a:ext cx="2208599" cy="93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321" y="3358276"/>
            <a:ext cx="2208599" cy="930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2321" y="4702643"/>
            <a:ext cx="2208599" cy="93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flex-wrap (parent)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925404" y="1834350"/>
            <a:ext cx="2700300" cy="3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flex-start -&gt; Par défaut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flex-end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center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0589" y="1834342"/>
            <a:ext cx="4386093" cy="92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5211" y="3263766"/>
            <a:ext cx="4393782" cy="93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0589" y="4703185"/>
            <a:ext cx="4410491" cy="94448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justify-content (parent)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