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NdEX4LFMH3L9rNuY3Qx3SgOjs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9.jpg"/><Relationship Id="rId8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2" Type="http://schemas.openxmlformats.org/officeDocument/2006/relationships/image" Target="../media/image7.png"/><Relationship Id="rId9" Type="http://schemas.openxmlformats.org/officeDocument/2006/relationships/image" Target="../media/image9.jp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8.png"/><Relationship Id="rId8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f265eb4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f265eb4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f265eb4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f265eb4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f265eb4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f265eb4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f265eb4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f265eb4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f265eb4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f265eb4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f265eb4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f265eb4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f265eb4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f265eb4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f265eb4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f265eb4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f265eb4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f265eb4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f265eb4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f265eb4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f265eb4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f265eb4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f265eb4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f265eb4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f265eb4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f265eb4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f265eb4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f265eb4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f265eb4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f265eb4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f265eb4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f265eb4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f265eb4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f265eb4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f265eb4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f265eb4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f265eb4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f265eb4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f265eb4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f265eb4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f265eb4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f265eb4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f265eb4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f265eb4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f265eb4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f265eb4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f265eb4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f265eb4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f265eb4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f265eb4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f265eb4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f265eb4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f265eb4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f265eb4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f265eb4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f265eb4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f265eb4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f265eb4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f265eb4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f265eb4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f265eb4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f265eb4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f265eb4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f265eb4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f265eb4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f265eb4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f265eb4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f265eb4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f265eb4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f265eb4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f265eb4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f265eb4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f265eb4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f265eb4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f265eb4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f265eb4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f265eb4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f265eb4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f265eb4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f265eb4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f265eb4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f265eb4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f265eb4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f265eb4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f265eb4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f265eb4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f265eb4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f265eb4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f265eb4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f265eb4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f265eb4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f265eb4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f265eb4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f265eb4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f265eb4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f265eb4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f265eb4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f265eb4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f265eb4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f265eb4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f265eb4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f265eb4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f265eb4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9.jpg"/><Relationship Id="rId8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f265eb4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f265eb4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f265eb4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f265eb4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f265eb4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f265eb4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f265eb4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f265eb4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f265eb4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f265eb4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f265eb4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f265eb4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f265eb4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f265eb4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f265eb4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f265eb4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120000" y="1825625"/>
            <a:ext cx="103065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Avec CSS3, la gestion des ombres s’est</a:t>
            </a:r>
            <a:r>
              <a:rPr lang="fr-FR">
                <a:solidFill>
                  <a:schemeClr val="lt1"/>
                </a:solidFill>
              </a:rPr>
              <a:t> trouvée facilitée</a:t>
            </a:r>
            <a:r>
              <a:rPr lang="fr-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existe deux types d’ombres en CSS: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ombres de boîtes (box-shadow)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ombres de textes (text-shadow)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ombres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120000" y="1825624"/>
            <a:ext cx="101925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La propriété « box-shadow » s’applique à tout un bloc. Elle nécessite quatre valeurs à inscrire dans l’ordre: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Décalage horizontal de l’ombre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Décalage vertical de l’ombre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Niveau de flou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Couleur de l’ombre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116" y="3676099"/>
            <a:ext cx="3613152" cy="11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1720" y="3794418"/>
            <a:ext cx="4028987" cy="8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box-shadow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ombres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1120000" y="1825624"/>
            <a:ext cx="102963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La propriété « text-shadow » permet d’ajouter de l’ombre directement sur un texte. Elle nécessite quatre valeurs à inscrire dans l’ordre: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Décalage horizontal de l’ombre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Décalage vertical de l’ombre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Niveau de flou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Couleur de l’ombre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355" y="4147903"/>
            <a:ext cx="3059429" cy="77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889" y="4147903"/>
            <a:ext cx="3859602" cy="77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text-shadow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ombres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1120000" y="1825625"/>
            <a:ext cx="78204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un nouveau répertoire, créez un fichier HTML avec le HTML minimum et un fichier CSS.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Liez les deux fichiers ensemble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le HTML, ajoutez: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Un titre &lt;h1&gt;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Un paragraphe avec du texte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Un second paragraphe avec du texte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Grâce au CSS, mettez le tout en forme grâce au visuel suivant: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750" y="2234520"/>
            <a:ext cx="5209994" cy="199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(20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ombres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