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7nAEvjesfVDZywtbz2SeDUm2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2" Type="http://schemas.openxmlformats.org/officeDocument/2006/relationships/image" Target="../media/image3.png"/><Relationship Id="rId9" Type="http://schemas.openxmlformats.org/officeDocument/2006/relationships/image" Target="../media/image6.jpg"/><Relationship Id="rId5" Type="http://schemas.openxmlformats.org/officeDocument/2006/relationships/image" Target="../media/image28.png"/><Relationship Id="rId6" Type="http://schemas.openxmlformats.org/officeDocument/2006/relationships/image" Target="../media/image1.png"/><Relationship Id="rId7" Type="http://schemas.openxmlformats.org/officeDocument/2006/relationships/image" Target="../media/image26.png"/><Relationship Id="rId8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67bfdd8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67bfdd8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67bfdd8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67bfdd8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67bfdd8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67bfdd8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67bfdd8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67bfdd8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67bfdd8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67bfdd8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67bfdd8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67bfdd8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67bfdd8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67bfdd8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67bfdd8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67bfdd8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67bfdd8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67bfdd8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67bfdd8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67bfdd8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67bfdd8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67bfdd8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67bfdd8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67bfdd8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67bfdd8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67bfdd8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67bfdd8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67bfdd8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67bfdd8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67bfdd8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67bfdd8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67bfdd8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67bfdd8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67bfdd8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67bfdd8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67bfdd8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67bfdd8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67bfdd8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67bfdd8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67bfdd8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67bfdd8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67bfdd8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67bfdd8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67bfdd8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67bfdd8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67bfdd8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67bfdd8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67bfdd8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67bfdd8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67bfdd8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67bfdd8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67bfdd8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67bfdd8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67bfdd8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67bfdd8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67bfdd8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67bfdd8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67bfdd8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67bfdd8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67bfdd8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67bfdd8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67bfdd8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67bfdd8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67bfdd8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67bfdd8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67bfdd8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67bfdd8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67bfdd8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67bfdd8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67bfdd8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67bfdd8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67bfdd8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67bfdd8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67bfdd8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67bfdd8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67bfdd8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67bfdd8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67bfdd8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67bfdd8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67bfdd8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67bfdd8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67bfdd8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67bfdd8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67bfdd8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67bfdd8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67bfdd8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67bfdd8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67bfdd8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67bfdd8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67bfdd8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67bfdd8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67bfdd8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67bfdd8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67bfdd8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67bfdd8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67bfdd8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67bfdd8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67bfdd8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67bfdd8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67bfdd8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67bfdd8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67bfdd8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67bfdd8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7.png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4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67bfdd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67bfdd8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67bfdd8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67bfdd8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67bfdd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67bfdd8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67bfdd8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67bfdd8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67bfdd8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67bfdd8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67bfdd8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67bfdd8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67bfdd8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67bfdd8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67bfdd8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67bfdd8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border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084225" y="1688771"/>
            <a:ext cx="9906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1700">
                <a:solidFill>
                  <a:schemeClr val="lt1"/>
                </a:solidFill>
              </a:rPr>
              <a:t>Aussi, nous pouvons rajouter l’attribut « rowspan » dans une balise &lt;td&gt; avec une valeur numérique, pour que notre cellule s’étende sur plusieurs lignes:</a:t>
            </a:r>
            <a:endParaRPr sz="1700"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204609" y="2350570"/>
            <a:ext cx="4787400" cy="2678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Super tableau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1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2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Première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rowspan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Deuxième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Troisième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0296" y="3171299"/>
            <a:ext cx="29146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 avancé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1143000" y="1757780"/>
            <a:ext cx="9906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1700">
                <a:solidFill>
                  <a:schemeClr val="lt1"/>
                </a:solidFill>
              </a:rPr>
              <a:t>Enfin, nous pouvons aussi rajouter l’attribut « colspan » avec une valeur numérique dans une balise &lt;td&gt;, pour que notre cellule s’étende sur plusieurs colonnes:</a:t>
            </a:r>
            <a:endParaRPr sz="1700"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233733" y="2430759"/>
            <a:ext cx="4787400" cy="2678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Super tableau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1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2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Première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Deuxième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Troisième cellule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8268" y="3144341"/>
            <a:ext cx="28575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 avancé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758000" y="1825625"/>
            <a:ext cx="108777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 la suite de votre tableau précédent, créez ce nouveau tableau :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N’hésitez pas à le rendre moins triste si vous avez du temps supplémentaire ☺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480" y="2160056"/>
            <a:ext cx="40862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(50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41412" y="16398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En informatique, on utilise souvent des tableaux pour mettre en forme des données. C’est donc quelque chose que l’on veut aussi pouvoir inclure dans nos pages HTML.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tableaux HTML ce construisent ligne par ligne en commençant par le haut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faire cela, nous allons avoir besoin de plein de nouvelles balises.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146400" y="1312000"/>
            <a:ext cx="99060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La première balise sera une balise &lt;table&gt;&lt;/table&gt; pour permettre de délimiter la zone du tableau, seule, elle est inutile: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Ensuite nous aurons besoin des balises &lt;tr&gt;&lt;/tr&gt; pour les lignes (Table Row) et des balises &lt;td&gt;&lt;/td&gt; pour les cellules (Table Data)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489163" y="1639260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fr-FR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fr-FR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 Zone du tableau 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489187" y="3180459"/>
            <a:ext cx="4787400" cy="2308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 Première ligne 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Première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Deuxième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&lt;!-- Seconde ligne 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Troisième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Quatrième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323" y="3997120"/>
            <a:ext cx="2431381" cy="616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962925" y="1749154"/>
            <a:ext cx="990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aussi, par exemple, mettre une cellule d’en-tête pour chaque colonnes avec les balises &lt;th&gt;&lt;/th&gt; (Table Header):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060181" y="2446713"/>
            <a:ext cx="4787400" cy="3232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&lt;!-- Première ligne (en-tête) --&gt;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1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2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 Seconde ligne 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Première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Deuxième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&lt;!-- Troisième ligne 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Troisième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Quatrième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063" y="3589615"/>
            <a:ext cx="28098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120000" y="1680145"/>
            <a:ext cx="9906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Enfin, pour finir avec les balises de base, la balise &lt;caption&gt;&lt;/caption&gt; permet de mettre une légende à notre tableau 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249730" y="2127027"/>
            <a:ext cx="4787400" cy="3417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Super tableau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&lt;!-- Première ligne (en-tête) --&gt;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1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En-tête colonne 2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 Seconde ligne 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Première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Deuxième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&lt;!-- Troisième ligne --&gt;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Troisième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Quatrième cellule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938" y="3330362"/>
            <a:ext cx="28765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141400" y="2249484"/>
            <a:ext cx="9906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dossier, créez un fichier HTML avec le HTML de base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le body, créez le tableau suivant: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06" y="3077327"/>
            <a:ext cx="81534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1120000" y="1558097"/>
            <a:ext cx="102339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rPr lang="fr-FR">
                <a:solidFill>
                  <a:schemeClr val="lt1"/>
                </a:solidFill>
              </a:rPr>
              <a:t>Notre tableau sans bordures est un peu triste, et ne ressemble pas vraiment à un tableau. Nous allons donc rajouter des bordures grâce à du CSS !</a:t>
            </a:r>
            <a:endParaRPr>
              <a:solidFill>
                <a:schemeClr val="lt1"/>
              </a:solidFill>
            </a:endParaRPr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rPr lang="fr-FR">
                <a:solidFill>
                  <a:schemeClr val="lt1"/>
                </a:solidFill>
              </a:rPr>
              <a:t>Pour ce faire, nous avons deux possibilités:</a:t>
            </a:r>
            <a:endParaRPr>
              <a:solidFill>
                <a:schemeClr val="lt1"/>
              </a:solidFill>
            </a:endParaRPr>
          </a:p>
          <a:p>
            <a:pPr indent="-1960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Utiliser des propriétés comme « border-style », « border-color », « border-width »….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960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fr-FR">
                <a:solidFill>
                  <a:schemeClr val="lt1"/>
                </a:solidFill>
              </a:rPr>
              <a:t>Utiliser la super-propriété « border » qui combine les effets des autres</a:t>
            </a:r>
            <a:r>
              <a:rPr lang="fr-F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1219200" y="3223003"/>
            <a:ext cx="4787400" cy="1015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297" y="3224508"/>
            <a:ext cx="4787506" cy="101415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1219197" y="4960129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dashed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6297" y="4776871"/>
            <a:ext cx="4787507" cy="10128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1219197" y="5922430"/>
            <a:ext cx="64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Les bordures peuvent s’utiliser ailleurs que sur les tableaux 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bordures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829700" y="1416926"/>
            <a:ext cx="108777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Reprenez le tableau de l’exercice précédent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un fichier CSS et faites le lien avec le fichier HTML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votre feuille de style, ajoutez des bordures à votre tableau pour qu’il ressemble un peu plus à un « vrai » tableau !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faire fusionner des lignes, utilisez la propriété « border-collapse »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838200" y="5132950"/>
            <a:ext cx="107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Pour plus de propriétés sur les bordures =&gt; </a:t>
            </a:r>
            <a:r>
              <a:rPr lang="fr-FR" sz="18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https://developer.mozilla.org/en-US/docs/Web/CSS/border</a:t>
            </a:r>
            <a:endParaRPr sz="1800">
              <a:solidFill>
                <a:schemeClr val="accent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571" y="3195445"/>
            <a:ext cx="8077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1051000" y="1316602"/>
            <a:ext cx="102339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des plus gros tableaux, nous avons aussi la possibilité de les segmentés en plusieurs parties: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L’en-tête (le haut du tableau) =&gt; &lt;thead&gt;&lt;/thead&gt;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corps (le contenu) =&gt; &lt;tbody&gt;&lt;/tbody&gt;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pied (le bas) =&gt; &lt;tfoot&gt;&lt;/tfoot&gt;  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6857050" y="1585325"/>
            <a:ext cx="4787400" cy="48024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Tableaux d'élèves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Prénom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tfoot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Prénom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tfoot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Debois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Kévin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15 ans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Blanche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17 ans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Dupuis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Suzanne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43 ans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fr-FR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193" y="3644482"/>
            <a:ext cx="20383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 avancé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