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WfRbZnSPbNDeiiAV8yCvBXAQ6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2.jpg"/><Relationship Id="rId7" Type="http://schemas.openxmlformats.org/officeDocument/2006/relationships/image" Target="../media/image30.jpg"/><Relationship Id="rId8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17.png"/><Relationship Id="rId12" Type="http://schemas.openxmlformats.org/officeDocument/2006/relationships/image" Target="../media/image2.png"/><Relationship Id="rId9" Type="http://schemas.openxmlformats.org/officeDocument/2006/relationships/image" Target="../media/image30.jp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5883ed7f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5883ed7f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5883ed7f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5883ed7f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5883ed7f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5883ed7f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5883ed7f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5883ed7f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5883ed7f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5883ed7f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5883ed7f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5883ed7f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5883ed7f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5883ed7f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5883ed7f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5883ed7f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5883ed7f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5883ed7f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5883ed7f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5883ed7f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5883ed7f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5883ed7f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5883ed7f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5883ed7f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5883ed7f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5883ed7f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5883ed7f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5883ed7f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5883ed7f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5883ed7f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5883ed7f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5883ed7f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5883ed7f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5883ed7f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5883ed7f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5883ed7f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5883ed7f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5883ed7f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5883ed7f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5883ed7f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5883ed7f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5883ed7f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5883ed7f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5883ed7f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5883ed7f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5883ed7f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5883ed7f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5883ed7f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5883ed7f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5883ed7f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5883ed7f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5883ed7f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5883ed7f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5883ed7f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5883ed7f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5883ed7f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5883ed7f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5883ed7f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5883ed7f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5883ed7f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5883ed7f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5883ed7f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5883ed7f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5883ed7f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5883ed7f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5883ed7f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5883ed7f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5883ed7f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5883ed7f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5883ed7f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5883ed7f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5883ed7f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5883ed7f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5883ed7f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5883ed7f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5883ed7f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5883ed7f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5883ed7f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5883ed7f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5883ed7f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5883ed7f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5883ed7f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5883ed7f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5883ed7f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5883ed7f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5883ed7f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5883ed7f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5883ed7f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5883ed7f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5883ed7f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5883ed7f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5883ed7f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5883ed7f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5883ed7f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5883ed7f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5883ed7f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5883ed7f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5883ed7f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5883ed7f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5883ed7f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5883ed7f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5883ed7f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5883ed7f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6" Type="http://schemas.openxmlformats.org/officeDocument/2006/relationships/image" Target="../media/image12.jpg"/><Relationship Id="rId7" Type="http://schemas.openxmlformats.org/officeDocument/2006/relationships/image" Target="../media/image30.jpg"/><Relationship Id="rId8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5883ed7f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5883ed7f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5883ed7f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5883ed7f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5883ed7f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5883ed7f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5883ed7f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5883ed7f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5883ed7f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5883ed7f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5883ed7f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5883ed7f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5883ed7f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5883ed7f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5883ed7f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5883ed7f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HTML/Element/Inp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1149775" y="1681577"/>
            <a:ext cx="99060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répertoire, créez un fichier « formulaire.html » avec le HTML de base.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un formulaire qui contiendra: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le prénom, limité à 20 caractères, avec au moins 2 caractères minimum et un placeholder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le nom, limité à 20 caractères , avec au moins 2 caractères minimum et un placeholder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l’email, avec un placeholder</a:t>
            </a:r>
            <a:endParaRPr>
              <a:solidFill>
                <a:schemeClr val="lt1"/>
              </a:solidFill>
            </a:endParaRPr>
          </a:p>
          <a:p>
            <a:pPr indent="-418306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le numéro de téléphone, avec un placeholder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113" y="4311225"/>
            <a:ext cx="26289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(25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1141400" y="2249485"/>
            <a:ext cx="9906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Celle-ci vous la connaissez bien, elle permet d’ajouter un champ pour un mot de passe, en remplaçant les caractères par des points: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1243795" y="3109912"/>
            <a:ext cx="51348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"Ex: P@ssWo4d"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070810" y="5782247"/>
            <a:ext cx="101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Il change aussi le clavier sur mobile, pour ne pas mémoriser le mot de passe avec un clavier sécurisé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34823" r="2229" t="0"/>
          <a:stretch/>
        </p:blipFill>
        <p:spPr>
          <a:xfrm>
            <a:off x="8670758" y="3004452"/>
            <a:ext cx="1804737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0" l="34593" r="2874" t="0"/>
          <a:stretch/>
        </p:blipFill>
        <p:spPr>
          <a:xfrm>
            <a:off x="8670758" y="3636293"/>
            <a:ext cx="1804737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password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1141400" y="2249485"/>
            <a:ext cx="9906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Ici, cela nous permet de choisir un nombre. Il ajoute des petites flèches par défaut sur plusieurs navigateur pour permettre d’incrémenter ou de décrémenter la valeur: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1217596" y="3739540"/>
            <a:ext cx="51348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"number" 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"Ex: 15"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17173" r="1405" t="0"/>
          <a:stretch/>
        </p:blipFill>
        <p:spPr>
          <a:xfrm>
            <a:off x="7872987" y="3872278"/>
            <a:ext cx="1822784" cy="3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number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1141400" y="1656275"/>
            <a:ext cx="99060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Cette nouvelle balise permet d’ajouter un champ de texte, mais cette fois sur plusieurs lignes: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Cette zone de texte est modifiable par l’utilisateur à l’aide des petits traits en bas à droite.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 ajouter les attributs « cols » et « rows » (respectivement colonnes et lignes) pour spécifier une taille de départ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est aussi possible de mettre du texte entre les deux balises &lt;textarea&gt; pour mettre du contenu par défaut (identique à l’attribut « value »)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1270467" y="1988149"/>
            <a:ext cx="52131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"Un très long texte"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558" y="2039851"/>
            <a:ext cx="18954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1084225" y="1372472"/>
            <a:ext cx="9906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Reprenez le précédent formulaire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Ajoutez y les champs suivants: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le mot de passe, avec un minimum de 8 caractères et un maximum de 30. Il doit contenir un placeholder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l'âge, avec un placeholder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laisser un commentaire, avec un placeholder, 70 de longueur et 10 de hauteur</a:t>
            </a:r>
            <a:r>
              <a:rPr lang="fr-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891" y="3893469"/>
            <a:ext cx="3883333" cy="2236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(25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1120000" y="1466500"/>
            <a:ext cx="102339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Cet &lt;input&gt; permet à l’utilisateur de saisir une date dans un champ spécifié. L’apparence </a:t>
            </a:r>
            <a:r>
              <a:rPr lang="fr-FR">
                <a:solidFill>
                  <a:schemeClr val="lt1"/>
                </a:solidFill>
              </a:rPr>
              <a:t>dépend</a:t>
            </a:r>
            <a:r>
              <a:rPr lang="fr-FR">
                <a:solidFill>
                  <a:schemeClr val="lt1"/>
                </a:solidFill>
              </a:rPr>
              <a:t> du navigateur utilisé: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y a là aussi plusieurs variations possibles :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date =&gt; Pour la date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time =&gt; Pour l’heure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datetime =&gt; Pour la date et l’heure (avec décalage horaire) /!\ Déprécié /!\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datetime-local =&gt; Pour la date et l’heure (sans décalage horaire)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month =&gt; Pour le mois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week =&gt; Pour la semaine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est aussi possible de spécifier un interval avec les attributs « min » et « max » sous le format américain « aaaa-mm-jj ».</a:t>
            </a:r>
            <a:endParaRPr>
              <a:solidFill>
                <a:schemeClr val="lt1"/>
              </a:solidFill>
            </a:endParaRPr>
          </a:p>
          <a:p>
            <a:pPr indent="-9366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1216704" y="1814337"/>
            <a:ext cx="43089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448" y="1818414"/>
            <a:ext cx="16097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0659" y="1814337"/>
            <a:ext cx="2088104" cy="28950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date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1120000" y="3000450"/>
            <a:ext cx="102339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Cet &lt;input&gt; permet à l’utilisateur d’</a:t>
            </a:r>
            <a:r>
              <a:rPr i="1" lang="fr-FR">
                <a:solidFill>
                  <a:schemeClr val="lt1"/>
                </a:solidFill>
              </a:rPr>
              <a:t>uploader </a:t>
            </a:r>
            <a:r>
              <a:rPr lang="fr-FR">
                <a:solidFill>
                  <a:schemeClr val="lt1"/>
                </a:solidFill>
              </a:rPr>
              <a:t>(téléverser en français) un fichier: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spécifier le type de fichier attendu avec l’attribut « accept »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 autoriser l’envoi de plusieurs fichiers avec l’attribut « multiple », sans valeur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1242211" y="3344035"/>
            <a:ext cx="43089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"file"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5821" y="3478233"/>
            <a:ext cx="2571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 txBox="1"/>
          <p:nvPr/>
        </p:nvSpPr>
        <p:spPr>
          <a:xfrm>
            <a:off x="1223092" y="4504687"/>
            <a:ext cx="46338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"file" 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".png, .jpg, .gif"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108950" y="1368358"/>
            <a:ext cx="9688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Pour l’envoi de fichiers, nous allons devoir changer légèrement la structure du formulaire avec l’attribut</a:t>
            </a:r>
            <a:r>
              <a:rPr b="1" lang="fr-FR">
                <a:solidFill>
                  <a:schemeClr val="lt1"/>
                </a:solidFill>
              </a:rPr>
              <a:t> </a:t>
            </a:r>
            <a:r>
              <a:rPr b="1" i="1" lang="fr-FR">
                <a:solidFill>
                  <a:schemeClr val="accent4"/>
                </a:solidFill>
              </a:rPr>
              <a:t>enctype</a:t>
            </a:r>
            <a:r>
              <a:rPr b="1" i="1" lang="fr-FR">
                <a:solidFill>
                  <a:schemeClr val="lt1"/>
                </a:solidFill>
              </a:rPr>
              <a:t>:</a:t>
            </a:r>
            <a:endParaRPr b="1"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Cet attribut accepte 3 valeurs</a:t>
            </a:r>
            <a:r>
              <a:rPr b="1" i="1" lang="fr-FR">
                <a:solidFill>
                  <a:schemeClr val="lt1"/>
                </a:solidFill>
              </a:rPr>
              <a:t>:</a:t>
            </a:r>
            <a:endParaRPr b="1" i="1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application/x-www-form-urlencoded (valeur par défaut)</a:t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text/plain : donnée de type HTML 5</a:t>
            </a:r>
            <a:endParaRPr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multipart/form-data: permet l’envoi de fichiers binaires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file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141400" y="1811549"/>
            <a:ext cx="9906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« checkbox », ou case à cocher, sont des éléments qui permettent des choix multiples: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Vous pouvez ajouter l’attribut « checked », sans valeur, pour cocher une case par défaut.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43888" y="2097660"/>
            <a:ext cx="9652800" cy="1015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Je suis une case à cocher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Je suis une checkbox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823" y="3426427"/>
            <a:ext cx="20097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checkbox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idx="1" type="body"/>
          </p:nvPr>
        </p:nvSpPr>
        <p:spPr>
          <a:xfrm>
            <a:off x="1110125" y="1590418"/>
            <a:ext cx="10233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Dans un formulaire, il est possible de délimiter et de regrouper les balises grâce à un &lt;fieldset&gt;&lt;/fieldset&gt;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est aussi possible de mettre une légende à notre zone, grâce à la balise &lt;legend&gt;&lt;/legend&gt;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1212600" y="2658225"/>
            <a:ext cx="5250300" cy="2632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fieldset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Je suis une légende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"champ1"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Champ1: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"champ1"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"Champ1"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"champ2"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Champ2: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"champ2"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"Champ2"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"champ3"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Champ3: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"champ3"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1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"Champ3"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fieldset</a:t>
            </a:r>
            <a:r>
              <a:rPr b="0" lang="fr-FR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1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7036" y="2880159"/>
            <a:ext cx="4912403" cy="809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2724" y="4161708"/>
            <a:ext cx="4912403" cy="90679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Fieldset</a:t>
            </a: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1120000" y="1825625"/>
            <a:ext cx="62853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Reprenez le précédent formulaire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Ajoutez y les champs suivants: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champ pour la date du commentaire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bouton pour l’envoi de fichier image (.jpg, .png, .gif)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ensemble de quatre cases à cocher, dont la première sera cochée par défaut, selon le visuel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Des &lt;fieldset&gt; et des légendes pour rendre notre formulaire un peu plus lisible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014" y="1933297"/>
            <a:ext cx="4661486" cy="3863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(25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41400" y="1639876"/>
            <a:ext cx="99060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Sur les différents sites internet que vous avez pu voir, vous avez </a:t>
            </a:r>
            <a:r>
              <a:rPr lang="fr-FR">
                <a:solidFill>
                  <a:schemeClr val="lt1"/>
                </a:solidFill>
              </a:rPr>
              <a:t>sûrement</a:t>
            </a:r>
            <a:r>
              <a:rPr lang="fr-FR">
                <a:solidFill>
                  <a:schemeClr val="lt1"/>
                </a:solidFill>
              </a:rPr>
              <a:t> vu des dizaines de formulaires !</a:t>
            </a:r>
            <a:endParaRPr>
              <a:solidFill>
                <a:schemeClr val="lt1"/>
              </a:solidFill>
            </a:endParaRPr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Ils permettent aux visiteurs de renseigner des champs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pour que, nous développeurs, puissions récupérer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ces informations dans divers buts.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Ici, nous ne verrons pas comment récupérer 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informations, mais juste la manière de les envoyer.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4103" y="1976263"/>
            <a:ext cx="4832622" cy="3754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/>
        </p:nvSpPr>
        <p:spPr>
          <a:xfrm>
            <a:off x="8332106" y="5778834"/>
            <a:ext cx="19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Formulaire de l’ADRAR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1141400" y="2249455"/>
            <a:ext cx="99060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« radio », ou zones d’options, sont des éléments qui permettent que des choix simples.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Attention, ils doivent avoir le même « name » mais des « value » différentes: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Vous pouvez ajouter l’attribut « checked », sans valeur, pour cocher une option par défaut.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1246124" y="2986338"/>
            <a:ext cx="8860200" cy="1015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"radio1"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"radio1"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"radio1"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Radio 1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"radio2"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Radio 2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5600" y="3218018"/>
            <a:ext cx="838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radio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1111375" y="1500997"/>
            <a:ext cx="102339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listes déroulantes sont composées de deux balises pour fonctionner. La première sera la balise &lt;select&gt;&lt;/select&gt; qui permet d’indiquer le début et la fin de la liste.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La seconde balise sera &lt;option&gt;&lt;/option&gt; qui permet d’indiquer chaque choix possibles.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199147" y="2825292"/>
            <a:ext cx="5183700" cy="17547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"liste"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Je suis une liste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"liste"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"liste"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"option1"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1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2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"option3"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3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"option4"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4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4465" y="3461717"/>
            <a:ext cx="1855871" cy="48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4132" y="2971863"/>
            <a:ext cx="1855871" cy="146118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listes déroulantes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1120000" y="1566559"/>
            <a:ext cx="9906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Vous pouvez ajouter l’attribut « selected », sans valeur, pour sélectionner une option par défaut.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Les choix, &lt;option&gt;, peuvent aussi être rassemblés dans des groupes avec les balises &lt;optgroup&gt;&lt;/optgroup&gt; qui auront comme attribut « label » pour nommer le groupe: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1222476" y="2533679"/>
            <a:ext cx="5183700" cy="24936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"liste"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Je suis une liste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"liste"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"liste"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optgroup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"Groupe 1"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"option1"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1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2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optgroup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optgroup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"Groupe 2"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"option3"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3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"option4"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Option 4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optgroup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 b="1520" l="0" r="0" t="0"/>
          <a:stretch/>
        </p:blipFill>
        <p:spPr>
          <a:xfrm>
            <a:off x="7826124" y="2764451"/>
            <a:ext cx="2210108" cy="19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listes déroulantes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1120000" y="1825625"/>
            <a:ext cx="102339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"/>
              <a:buNone/>
            </a:pPr>
            <a:r>
              <a:rPr lang="fr-FR">
                <a:solidFill>
                  <a:schemeClr val="lt1"/>
                </a:solidFill>
              </a:rPr>
              <a:t>Ils sont au nombre de quatre qui ont chacun leurs particularités. Il suffit de rajouter l’un des types suivant à la balise &lt;input&gt;: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« submit » =&gt; L</a:t>
            </a:r>
            <a:r>
              <a:rPr lang="fr-FR">
                <a:solidFill>
                  <a:schemeClr val="lt1"/>
                </a:solidFill>
              </a:rPr>
              <a:t>e</a:t>
            </a:r>
            <a:r>
              <a:rPr lang="fr-FR">
                <a:solidFill>
                  <a:schemeClr val="lt1"/>
                </a:solidFill>
              </a:rPr>
              <a:t> bouton du formulaire, permet d’effectuer l’action qui est indiquée dans la balise &lt;form&gt; (method + action)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« image » =&gt; Comme pour le bouton « submit », sauf qu’ici le bouton est sous forme d’image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« reset » =&gt; Remet le formulaire dans son état d’origine (efface tous les champs)</a:t>
            </a:r>
            <a:endParaRPr>
              <a:solidFill>
                <a:schemeClr val="lt1"/>
              </a:solidFill>
            </a:endParaRPr>
          </a:p>
          <a:p>
            <a:pPr indent="-2016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« button » =&gt; Bouton générique, c’est à nous de lui donner son action (souvent du JavaScript)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50"/>
              <a:buNone/>
            </a:pPr>
            <a:r>
              <a:rPr lang="fr-FR">
                <a:solidFill>
                  <a:schemeClr val="lt1"/>
                </a:solidFill>
              </a:rPr>
              <a:t>Pour lui ajouter un texte, il faut y ajouter l’attribut « value ».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1228607" y="4644149"/>
            <a:ext cx="51837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"Envoyer"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6343" t="0"/>
          <a:stretch/>
        </p:blipFill>
        <p:spPr>
          <a:xfrm>
            <a:off x="7651155" y="4619651"/>
            <a:ext cx="847474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boutons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idx="1" type="body"/>
          </p:nvPr>
        </p:nvSpPr>
        <p:spPr>
          <a:xfrm>
            <a:off x="1120000" y="1520825"/>
            <a:ext cx="62853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Reprenez le précédent formulaire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Ajoutez y les champs suivants: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 ensemble de quatre radio selon le visuel, avec le premier sélectionné par défaut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cet ensemble dans un &lt;fieldset&gt; avec une légende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Une liste déroulante suivant le visuel, avec un champ (de votre choix) par défaut.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Deux boutons, un « submit » et un « reset »</a:t>
            </a:r>
            <a:endParaRPr>
              <a:solidFill>
                <a:schemeClr val="lt1"/>
              </a:solidFill>
            </a:endParaRPr>
          </a:p>
          <a:p>
            <a:pPr indent="-4064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Mettez cet ensemble dans un &lt;fieldset&gt; avec une légende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700" y="1233217"/>
            <a:ext cx="4073600" cy="52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1141400" y="2249482"/>
            <a:ext cx="99060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encore plus de choses pour les &lt;input&gt; et les formulaires. Je vous invite à aller voir la doc: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https://developer.mozilla.org/en-US/docs/Web/HTML/Element/Input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Et bien </a:t>
            </a:r>
            <a:r>
              <a:rPr lang="fr-FR">
                <a:solidFill>
                  <a:schemeClr val="lt1"/>
                </a:solidFill>
              </a:rPr>
              <a:t>sûr</a:t>
            </a:r>
            <a:r>
              <a:rPr lang="fr-FR">
                <a:solidFill>
                  <a:schemeClr val="lt1"/>
                </a:solidFill>
              </a:rPr>
              <a:t> à chercher sur internet 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Aller plus loin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1141400" y="2249478"/>
            <a:ext cx="99060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faire un formulaire, nous aurons besoin de la balise &lt;form&gt;&lt;/form&gt;:</a:t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nous faudra aussi préciser dans cette balise, à l’aide d’attributs, la méthode d’envoi et l’adresse du programme qui doit </a:t>
            </a:r>
            <a:r>
              <a:rPr lang="fr-FR">
                <a:solidFill>
                  <a:schemeClr val="lt1"/>
                </a:solidFill>
              </a:rPr>
              <a:t>traiter</a:t>
            </a:r>
            <a:r>
              <a:rPr lang="fr-FR">
                <a:solidFill>
                  <a:schemeClr val="lt1"/>
                </a:solidFill>
              </a:rPr>
              <a:t> notre demande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3702247" y="2801034"/>
            <a:ext cx="47874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&lt;!--Ici mon formulaire--&gt;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base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1120000" y="1825624"/>
            <a:ext cx="102339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Comme dit précédemment, il faudra ajouter une méthode d’envoi, ici deux valeurs possibles pour notre attribut « method »:</a:t>
            </a:r>
            <a:endParaRPr>
              <a:solidFill>
                <a:schemeClr val="lt1"/>
              </a:solidFill>
            </a:endParaRPr>
          </a:p>
          <a:p>
            <a:pPr indent="-463550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Méthode « get » =&gt; C’est une méthode qui écrit nos informations dans l’URL de notre page. Elle est limitée à 255 caractères.</a:t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63550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Méthode « post » =&gt; C’est la plus utilisée pour les formulaires, elle permet d’envoyer plus d’informations, de manière un peu moins visible.</a:t>
            </a:r>
            <a:endParaRPr>
              <a:solidFill>
                <a:schemeClr val="lt1"/>
              </a:solidFill>
            </a:endParaRPr>
          </a:p>
          <a:p>
            <a:pPr indent="-355600" lvl="1" marL="9715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2195656" y="2764842"/>
            <a:ext cx="70386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http://www.monSuperSite.com/contact.html</a:t>
            </a:r>
            <a:r>
              <a:rPr b="0" lang="fr-F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lang="fr-FR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Roger</a:t>
            </a:r>
            <a:r>
              <a:rPr b="0" lang="fr-F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lang="fr-FR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mdp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pasDuToutSécu</a:t>
            </a:r>
            <a:endParaRPr b="0" sz="1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2002566" y="5103076"/>
            <a:ext cx="81870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ATTENTION 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informations envoyées avec la méthode « post » ne sont pas non plus sécurisée 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Elles sont uniquement </a:t>
            </a:r>
            <a:r>
              <a:rPr b="1" lang="fr-FR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MOINS</a:t>
            </a: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visibles.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Méthodes et actions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141400" y="2249482"/>
            <a:ext cx="99060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L’attribut « action » quand à lui, permet de choisir l’adresse à qui envoyer les données (une page HTML, ou un programme, par exemple, en PHP)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Voici ce que ça donne: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3702247" y="3976912"/>
            <a:ext cx="47874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	&lt;!--Ici mon formulaire--&gt;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Méthodes et actions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141400" y="2249483"/>
            <a:ext cx="9906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Commençons avec la balise &lt;input&gt; qui contiendra l’attribut « type » qui déterminera…. Son type.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premier type qui nous intéressera sera le texte: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794565" y="4855117"/>
            <a:ext cx="47874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-1" r="3630" t="0"/>
          <a:stretch/>
        </p:blipFill>
        <p:spPr>
          <a:xfrm>
            <a:off x="7860102" y="5002069"/>
            <a:ext cx="1909276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text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1120000" y="1407175"/>
            <a:ext cx="102339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Ajoutons quelques attributs à notre balise &lt;input&gt; pour améliorer tout ça: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	- L’attribut « name » =&gt; Permet de nommer la valeur du champs (la variable)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value » =&gt; Permet d’imposer une valeur par défaut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placeholder » =&gt; Permet une indication sur le contenu du champs, 	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	</a:t>
            </a:r>
            <a:r>
              <a:rPr lang="fr-FR">
                <a:solidFill>
                  <a:schemeClr val="lt1"/>
                </a:solidFill>
              </a:rPr>
              <a:t>disparaît</a:t>
            </a:r>
            <a:r>
              <a:rPr lang="fr-FR">
                <a:solidFill>
                  <a:schemeClr val="lt1"/>
                </a:solidFill>
              </a:rPr>
              <a:t> quand on écrit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maxlength » =&gt; Permet de limiter le nombre de caractères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minlength » =&gt; Permet d’imposer un nombre minimum de caractères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size » =&gt; Permet de choisir la taille du champs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id » =&gt; Vous connaissez déjà ! (Permet d’identifier le champ)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required » =&gt; Permet de rendre un champ obligatoire (sans valeur)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	- L’attribut « autofocus » =&gt; Permet de forcer l’emplacement du curseur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784592" y="5682312"/>
            <a:ext cx="85278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"prenom"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"Entrez un prénom"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"prenom"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6900" y="5810214"/>
            <a:ext cx="18669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text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141400" y="2249481"/>
            <a:ext cx="99060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Avant de continuer sur les &lt;input&gt;, penchons nous rapidement sur la balise &lt;label&gt;&lt;/label&gt; qui permet </a:t>
            </a:r>
            <a:r>
              <a:rPr lang="fr-FR">
                <a:solidFill>
                  <a:schemeClr val="lt1"/>
                </a:solidFill>
              </a:rPr>
              <a:t>d'ajouter</a:t>
            </a:r>
            <a:r>
              <a:rPr lang="fr-FR">
                <a:solidFill>
                  <a:schemeClr val="lt1"/>
                </a:solidFill>
              </a:rPr>
              <a:t> un libellé à nos &lt;input&gt;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cela, il faut lier notre libellé à notre &lt;input&gt; grâce à l’attribut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« for » où l’on indique la valeur de l’identifiant de notre &lt;input&gt;: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244682" y="4168756"/>
            <a:ext cx="8600100" cy="831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"monProgramme.php"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"prenom"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Prénom: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"prenom"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"Entrez un prénom"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"prenom"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744" y="5274774"/>
            <a:ext cx="25336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141400" y="2249477"/>
            <a:ext cx="99060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plusieurs variantes de texte pour notre balise. Ces types alternatifs ne changent pas l’apparence en mode desktop (PC) mais changent le clavier des mobiles: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email =&gt; Permet de saisir une adresse Email</a:t>
            </a:r>
            <a:endParaRPr>
              <a:solidFill>
                <a:schemeClr val="lt1"/>
              </a:solidFill>
            </a:endParaRPr>
          </a:p>
          <a:p>
            <a:pPr indent="-817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817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tel =&gt; Permet de saisir un numéro de téléphone</a:t>
            </a:r>
            <a:endParaRPr>
              <a:solidFill>
                <a:schemeClr val="lt1"/>
              </a:solidFill>
            </a:endParaRPr>
          </a:p>
          <a:p>
            <a:pPr indent="-817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8175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 url =&gt; Permet de saisir une URL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005271" y="4174700"/>
            <a:ext cx="1803900" cy="276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"tel"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2005272" y="5272900"/>
            <a:ext cx="1803900" cy="276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005272" y="3214975"/>
            <a:ext cx="1961400" cy="276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Variantes </a:t>
            </a:r>
            <a:r>
              <a:rPr i="1"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text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formulaires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