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embeddings/oleObject1.docx" ContentType="application/vnd.openxmlformats-officedocument.wordprocessingml.document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1.png" ContentType="image/png"/>
  <Override PartName="/ppt/media/image3.bmp" ContentType="image/bmp"/>
  <Override PartName="/ppt/media/image2.bmp" ContentType="image/bmp"/>
  <Override PartName="/ppt/media/image8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wmf" ContentType="image/x-wmf"/>
  <Override PartName="/ppt/media/image11.png" ContentType="image/png"/>
  <Override PartName="/ppt/media/image1.emf" ContentType="image/x-emf"/>
  <Override PartName="/ppt/media/image2.png" ContentType="image/png"/>
  <Override PartName="/ppt/media/image3.png" ContentType="image/png"/>
  <Override PartName="/ppt/media/image4.wmf" ContentType="image/x-wm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package" Target="../embeddings/oleObject1.docx"/><Relationship Id="rId3" Type="http://schemas.openxmlformats.org/officeDocument/2006/relationships/image" Target="../media/image1.emf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4.wmf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package" Target="../embeddings/oleObject1.docx"/><Relationship Id="rId3" Type="http://schemas.openxmlformats.org/officeDocument/2006/relationships/image" Target="../media/image1.emf"/><Relationship Id="rId4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bmp"/><Relationship Id="rId2" Type="http://schemas.openxmlformats.org/officeDocument/2006/relationships/image" Target="../media/image3.bmp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package" Target="../embeddings/oleObject1.docx"/><Relationship Id="rId3" Type="http://schemas.openxmlformats.org/officeDocument/2006/relationships/image" Target="../media/image10.wmf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package" Target="../embeddings/oleObject1.docx"/><Relationship Id="rId3" Type="http://schemas.openxmlformats.org/officeDocument/2006/relationships/image" Target="../media/image1.emf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2159640" y="582480"/>
            <a:ext cx="6118920" cy="4781160"/>
          </a:xfrm>
          <a:prstGeom prst="rect">
            <a:avLst/>
          </a:prstGeom>
          <a:ln w="0">
            <a:noFill/>
          </a:ln>
        </p:spPr>
      </p:pic>
      <p:sp>
        <p:nvSpPr>
          <p:cNvPr id="77" name=""/>
          <p:cNvSpPr/>
          <p:nvPr/>
        </p:nvSpPr>
        <p:spPr>
          <a:xfrm>
            <a:off x="0" y="-42120"/>
            <a:ext cx="10078560" cy="62460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/>
          <p:nvPr/>
        </p:nvSpPr>
        <p:spPr>
          <a:xfrm>
            <a:off x="0" y="5129640"/>
            <a:ext cx="10078560" cy="53892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>
            <a:off x="719640" y="1619640"/>
            <a:ext cx="359280" cy="233892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9179280" y="1583640"/>
            <a:ext cx="359280" cy="233892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0" y="360"/>
            <a:ext cx="10078560" cy="124956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Design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User Case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0" y="1250280"/>
            <a:ext cx="10078560" cy="441828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9331920" y="4971960"/>
            <a:ext cx="56664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B829ED1-6BEF-44ED-9A68-FBAB314302F5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800000" y="1344600"/>
            <a:ext cx="6707880" cy="38754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21" name=""/>
          <p:cNvGraphicFramePr/>
          <p:nvPr/>
        </p:nvGraphicFramePr>
        <p:xfrm>
          <a:off x="1260000" y="4533840"/>
          <a:ext cx="5940000" cy="1046160"/>
        </p:xfrm>
        <a:graphic>
          <a:graphicData uri="http://schemas.openxmlformats.org/presentationml/2006/ole">
            <p:oleObj progId="Word.Document.12" r:id="rId2" spid="">
              <p:embed/>
              <p:pic>
                <p:nvPicPr>
                  <p:cNvPr id="122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260000" y="4533840"/>
                    <a:ext cx="5940000" cy="10461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0938a"/>
            </a:gs>
            <a:gs pos="100000">
              <a:srgbClr val="5983b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/>
          <p:nvPr/>
        </p:nvSpPr>
        <p:spPr>
          <a:xfrm>
            <a:off x="0" y="360"/>
            <a:ext cx="10078560" cy="124956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Design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Diagramme d’activité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9345600" y="4971960"/>
            <a:ext cx="55296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A9E460E-0CC2-4122-84BE-79BDB463D3EF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2340000" y="1397520"/>
            <a:ext cx="5582880" cy="418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0938a"/>
            </a:gs>
            <a:gs pos="100000">
              <a:srgbClr val="5983b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>
            <a:off x="0" y="360"/>
            <a:ext cx="10078560" cy="124956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Design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Diagramme de Séquence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9296640" y="4971960"/>
            <a:ext cx="4849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3AD1BC3-EBE9-4243-B129-E944FBB32721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2340000" y="1308960"/>
            <a:ext cx="5865840" cy="409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0" y="360"/>
            <a:ext cx="10078560" cy="124956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Maquettes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Zoning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0" y="1250280"/>
            <a:ext cx="10078560" cy="441828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9331920" y="4971960"/>
            <a:ext cx="56664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52FE0D4-D12D-4B20-9A98-4FF245B1109A}" type="slidenum">
              <a:rPr b="1" lang="fr-FR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1800" spc="-1" strike="noStrike">
              <a:latin typeface="Arial"/>
            </a:endParaRPr>
          </a:p>
        </p:txBody>
      </p:sp>
      <p:graphicFrame>
        <p:nvGraphicFramePr>
          <p:cNvPr id="132" name=""/>
          <p:cNvGraphicFramePr/>
          <p:nvPr/>
        </p:nvGraphicFramePr>
        <p:xfrm>
          <a:off x="1980360" y="4501440"/>
          <a:ext cx="6118200" cy="10771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33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980360" y="4501440"/>
                    <a:ext cx="6118200" cy="1077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pic>
        <p:nvPicPr>
          <p:cNvPr id="134" name="" descr=""/>
          <p:cNvPicPr/>
          <p:nvPr/>
        </p:nvPicPr>
        <p:blipFill>
          <a:blip r:embed="rId3"/>
          <a:stretch/>
        </p:blipFill>
        <p:spPr>
          <a:xfrm>
            <a:off x="2699640" y="1439640"/>
            <a:ext cx="4452120" cy="346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"/>
          <p:cNvSpPr/>
          <p:nvPr/>
        </p:nvSpPr>
        <p:spPr>
          <a:xfrm>
            <a:off x="0" y="360"/>
            <a:ext cx="10078560" cy="124956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Maquettes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Mock-Up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0" y="1250280"/>
            <a:ext cx="10078560" cy="441828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9331920" y="4971960"/>
            <a:ext cx="56664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C2367B2-34ED-47C2-A63D-22CE013B8904}" type="slidenum">
              <a:rPr b="1" lang="fr-FR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18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2028240" y="1439640"/>
            <a:ext cx="6430320" cy="413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"/>
          <p:cNvSpPr/>
          <p:nvPr/>
        </p:nvSpPr>
        <p:spPr>
          <a:xfrm>
            <a:off x="0" y="360"/>
            <a:ext cx="10078560" cy="124956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Maquettes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Prototype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0" y="1250280"/>
            <a:ext cx="10078560" cy="441828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9331920" y="4971960"/>
            <a:ext cx="56664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5909E62-C13B-4482-BCCC-48D888F3A11F}" type="slidenum">
              <a:rPr b="1" lang="fr-FR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1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339640" y="1409760"/>
            <a:ext cx="5578920" cy="416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"/>
          <p:cNvSpPr/>
          <p:nvPr/>
        </p:nvSpPr>
        <p:spPr>
          <a:xfrm>
            <a:off x="0" y="360"/>
            <a:ext cx="10078560" cy="124956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Maquettes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Prototype – Mobile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0" y="1250280"/>
            <a:ext cx="10078560" cy="441828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9331920" y="4971960"/>
            <a:ext cx="56664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5F3E9B7-B46B-4E92-B6A9-1105DE663EC6}" type="slidenum">
              <a:rPr b="1" lang="fr-FR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18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4139640" y="1365480"/>
            <a:ext cx="2031840" cy="42130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47" name=""/>
          <p:cNvGraphicFramePr/>
          <p:nvPr/>
        </p:nvGraphicFramePr>
        <p:xfrm>
          <a:off x="-180000" y="4764960"/>
          <a:ext cx="4138200" cy="635040"/>
        </p:xfrm>
        <a:graphic>
          <a:graphicData uri="http://schemas.openxmlformats.org/presentationml/2006/ole">
            <p:oleObj progId="Word.Document.12" r:id="rId2" spid="">
              <p:embed/>
              <p:pic>
                <p:nvPicPr>
                  <p:cNvPr id="148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-180000" y="4764960"/>
                    <a:ext cx="4138200" cy="6350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0938a"/>
            </a:gs>
            <a:gs pos="100000">
              <a:srgbClr val="5983b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"/>
          <p:cNvSpPr/>
          <p:nvPr/>
        </p:nvSpPr>
        <p:spPr>
          <a:xfrm>
            <a:off x="0" y="2340000"/>
            <a:ext cx="10078560" cy="124956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Fin.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 txBox="1"/>
          <p:nvPr/>
        </p:nvSpPr>
        <p:spPr>
          <a:xfrm>
            <a:off x="0" y="0"/>
            <a:ext cx="10078560" cy="124956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Présentation du site web </a:t>
            </a:r>
            <a:br/>
            <a:r>
              <a:rPr b="0" lang="fr-FR" sz="2800" spc="-1" strike="noStrike">
                <a:solidFill>
                  <a:srgbClr val="ffffff"/>
                </a:solidFill>
                <a:latin typeface="Arial"/>
              </a:rPr>
              <a:t>- </a:t>
            </a:r>
            <a:r>
              <a:rPr b="0" lang="fr-FR" sz="2800" spc="-1" strike="noStrike">
                <a:solidFill>
                  <a:srgbClr val="ffffff"/>
                </a:solidFill>
                <a:latin typeface="Arial"/>
              </a:rPr>
              <a:t>HerOut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0" y="1249920"/>
            <a:ext cx="5398920" cy="441828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03 – Présentation du site web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04 – Contexte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07 – SWOT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08 – Design graphique et fonctionnel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12 – Maquettes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5399280" y="1259640"/>
            <a:ext cx="4678920" cy="4408560"/>
          </a:xfrm>
          <a:prstGeom prst="rect">
            <a:avLst/>
          </a:prstGeom>
          <a:ln w="0">
            <a:noFill/>
          </a:ln>
        </p:spPr>
      </p:pic>
      <p:sp>
        <p:nvSpPr>
          <p:cNvPr id="84" name=""/>
          <p:cNvSpPr/>
          <p:nvPr/>
        </p:nvSpPr>
        <p:spPr>
          <a:xfrm>
            <a:off x="9223920" y="4971960"/>
            <a:ext cx="49464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2C51BA3-EA66-4038-82C7-017864AE3688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0" y="360"/>
            <a:ext cx="10078560" cy="124956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Présentation du site web </a:t>
            </a:r>
            <a:br/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HerOut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0" y="1250280"/>
            <a:ext cx="10078560" cy="441828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Qui sommes-nous ?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Un fournisseur de cartes et de trajets de randonnée.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Un site inspiré des sites de randonnée les plus connus :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Visorando, Alltrails, Wikiloc.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Pour qui ?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Résidents désirant découvrir la région, touristes.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Avec qui ?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Offices de tourisme, collectivités territoriales de l’Hérault.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9331920" y="4972320"/>
            <a:ext cx="56664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DA0D46D-7E93-4378-B385-664849E130EB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0" y="360"/>
            <a:ext cx="10078560" cy="124956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Contexte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Personae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0" y="1250280"/>
            <a:ext cx="10078560" cy="441828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9331920" y="4972320"/>
            <a:ext cx="56664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F71BA59-3C87-437A-951D-11171A964AA8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520000" y="1440000"/>
            <a:ext cx="5585760" cy="412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0" y="360"/>
            <a:ext cx="10078560" cy="124956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Contexte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Personae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0" y="1250280"/>
            <a:ext cx="10078560" cy="441828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9331920" y="4972320"/>
            <a:ext cx="56664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97B84300-A07E-4A20-9FB6-DD5471CB3E2C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520000" y="1440000"/>
            <a:ext cx="5400000" cy="405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/>
          <p:nvPr/>
        </p:nvSpPr>
        <p:spPr>
          <a:xfrm>
            <a:off x="0" y="360"/>
            <a:ext cx="10078560" cy="124956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Contexte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Personae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0" y="1250280"/>
            <a:ext cx="10078560" cy="441828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159640" y="1385280"/>
            <a:ext cx="5578920" cy="418824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2159640" y="1381320"/>
            <a:ext cx="5578920" cy="4192200"/>
          </a:xfrm>
          <a:prstGeom prst="rect">
            <a:avLst/>
          </a:prstGeom>
          <a:ln w="0">
            <a:noFill/>
          </a:ln>
        </p:spPr>
      </p:pic>
      <p:sp>
        <p:nvSpPr>
          <p:cNvPr id="100" name=""/>
          <p:cNvSpPr/>
          <p:nvPr/>
        </p:nvSpPr>
        <p:spPr>
          <a:xfrm>
            <a:off x="9331920" y="4972320"/>
            <a:ext cx="56664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15E2098-236D-4DF1-8974-F73DC0189748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"/>
          <p:cNvSpPr/>
          <p:nvPr/>
        </p:nvSpPr>
        <p:spPr>
          <a:xfrm>
            <a:off x="0" y="360"/>
            <a:ext cx="10078560" cy="124956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SWOT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0" y="1250280"/>
            <a:ext cx="10078560" cy="441828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163240" y="1364760"/>
            <a:ext cx="5755320" cy="4213800"/>
          </a:xfrm>
          <a:prstGeom prst="rect">
            <a:avLst/>
          </a:prstGeom>
          <a:ln w="0">
            <a:noFill/>
          </a:ln>
        </p:spPr>
      </p:pic>
      <p:sp>
        <p:nvSpPr>
          <p:cNvPr id="104" name=""/>
          <p:cNvSpPr/>
          <p:nvPr/>
        </p:nvSpPr>
        <p:spPr>
          <a:xfrm>
            <a:off x="9331920" y="4972320"/>
            <a:ext cx="56664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9F9A92B6-9579-4823-8F58-038892B98BF0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"/>
          <p:cNvSpPr/>
          <p:nvPr/>
        </p:nvSpPr>
        <p:spPr>
          <a:xfrm>
            <a:off x="0" y="360"/>
            <a:ext cx="10078560" cy="124956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Design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Style Tile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0" y="1250280"/>
            <a:ext cx="10078560" cy="441828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619640" y="1275120"/>
            <a:ext cx="7012800" cy="3943440"/>
          </a:xfrm>
          <a:prstGeom prst="rect">
            <a:avLst/>
          </a:prstGeom>
          <a:ln w="0">
            <a:noFill/>
          </a:ln>
        </p:spPr>
      </p:pic>
      <p:sp>
        <p:nvSpPr>
          <p:cNvPr id="108" name=""/>
          <p:cNvSpPr/>
          <p:nvPr/>
        </p:nvSpPr>
        <p:spPr>
          <a:xfrm>
            <a:off x="9331920" y="4971960"/>
            <a:ext cx="56664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6E23521-EDE8-4BD3-B43C-E8B6BDE04E87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  <p:graphicFrame>
        <p:nvGraphicFramePr>
          <p:cNvPr id="109" name=""/>
          <p:cNvGraphicFramePr/>
          <p:nvPr/>
        </p:nvGraphicFramePr>
        <p:xfrm>
          <a:off x="1080360" y="4501440"/>
          <a:ext cx="6118200" cy="1077120"/>
        </p:xfrm>
        <a:graphic>
          <a:graphicData uri="http://schemas.openxmlformats.org/presentationml/2006/ole">
            <p:oleObj progId="Word.Document.12" r:id="rId2" spid="">
              <p:embed/>
              <p:pic>
                <p:nvPicPr>
                  <p:cNvPr id="110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080360" y="4501440"/>
                    <a:ext cx="6118200" cy="1077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/>
          <p:nvPr/>
        </p:nvSpPr>
        <p:spPr>
          <a:xfrm>
            <a:off x="0" y="360"/>
            <a:ext cx="10078560" cy="124956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Design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  <a:ea typeface="DejaVu Sans"/>
              </a:rPr>
              <a:t>- Arborescence -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0" y="1250280"/>
            <a:ext cx="10078560" cy="441828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9331920" y="4971960"/>
            <a:ext cx="56664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E232875-5093-46D8-895E-9B938429402A}" type="slidenum">
              <a:rPr b="1" lang="fr-FR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720000" y="1474200"/>
            <a:ext cx="8638560" cy="32058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15" name=""/>
          <p:cNvGraphicFramePr/>
          <p:nvPr/>
        </p:nvGraphicFramePr>
        <p:xfrm>
          <a:off x="180000" y="4500000"/>
          <a:ext cx="5580000" cy="720000"/>
        </p:xfrm>
        <a:graphic>
          <a:graphicData uri="http://schemas.openxmlformats.org/presentationml/2006/ole">
            <p:oleObj progId="Word.Document.12" r:id="rId2" spid="">
              <p:embed/>
              <p:pic>
                <p:nvPicPr>
                  <p:cNvPr id="116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80000" y="4500000"/>
                    <a:ext cx="5580000" cy="7200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LibreOffice/7.1.6.2$Windows_x86 LibreOffice_project/0e133318fcee89abacd6a7d077e292f1145735c3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2023-08-02T12:21:04Z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