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13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7.wmf" ContentType="image/x-wmf"/>
  <Override PartName="/ppt/media/image6.png" ContentType="image/png"/>
  <Override PartName="/ppt/media/image7.png" ContentType="image/png"/>
  <Override PartName="/ppt/media/image8.png" ContentType="image/png"/>
  <Override PartName="/ppt/media/image9.wmf" ContentType="image/x-wmf"/>
  <Override PartName="/ppt/media/image10.png" ContentType="image/png"/>
  <Override PartName="/ppt/media/image11.wmf" ContentType="image/x-wmf"/>
  <Override PartName="/ppt/media/image1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9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 75" descr=""/>
          <p:cNvPicPr/>
          <p:nvPr/>
        </p:nvPicPr>
        <p:blipFill>
          <a:blip r:embed="rId1"/>
          <a:stretch/>
        </p:blipFill>
        <p:spPr>
          <a:xfrm>
            <a:off x="2159640" y="582480"/>
            <a:ext cx="6118560" cy="4780800"/>
          </a:xfrm>
          <a:prstGeom prst="rect">
            <a:avLst/>
          </a:prstGeom>
          <a:ln w="0">
            <a:noFill/>
          </a:ln>
        </p:spPr>
      </p:pic>
      <p:sp>
        <p:nvSpPr>
          <p:cNvPr id="115" name="Rectangle 76"/>
          <p:cNvSpPr/>
          <p:nvPr/>
        </p:nvSpPr>
        <p:spPr>
          <a:xfrm>
            <a:off x="0" y="-42120"/>
            <a:ext cx="10078200" cy="6242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Rectangle 77"/>
          <p:cNvSpPr/>
          <p:nvPr/>
        </p:nvSpPr>
        <p:spPr>
          <a:xfrm>
            <a:off x="0" y="5129640"/>
            <a:ext cx="10078200" cy="538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Rectangle 78"/>
          <p:cNvSpPr/>
          <p:nvPr/>
        </p:nvSpPr>
        <p:spPr>
          <a:xfrm>
            <a:off x="719640" y="1619640"/>
            <a:ext cx="358920" cy="2338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Rectangle 79"/>
          <p:cNvSpPr/>
          <p:nvPr/>
        </p:nvSpPr>
        <p:spPr>
          <a:xfrm>
            <a:off x="9179280" y="1583640"/>
            <a:ext cx="358920" cy="2338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10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Arborescence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50" name="Rectangle 111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" name="Rectangle 112"/>
          <p:cNvSpPr/>
          <p:nvPr/>
        </p:nvSpPr>
        <p:spPr>
          <a:xfrm>
            <a:off x="9331920" y="497196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D83C757-78B4-482B-BDFE-91710B419C28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52" name="Image 113" descr=""/>
          <p:cNvPicPr/>
          <p:nvPr/>
        </p:nvPicPr>
        <p:blipFill>
          <a:blip r:embed="rId1"/>
          <a:stretch/>
        </p:blipFill>
        <p:spPr>
          <a:xfrm>
            <a:off x="720000" y="1474200"/>
            <a:ext cx="8638200" cy="320544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77840" y="4495680"/>
            <a:ext cx="5575320" cy="71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16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User Case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55" name="Rectangle 117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6" name="Rectangle 118"/>
          <p:cNvSpPr/>
          <p:nvPr/>
        </p:nvSpPr>
        <p:spPr>
          <a:xfrm>
            <a:off x="9331920" y="497196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82F33B0-8679-48AB-BF9B-46AFA1F43FF1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57" name="Image 1" descr=""/>
          <p:cNvPicPr/>
          <p:nvPr/>
        </p:nvPicPr>
        <p:blipFill>
          <a:blip r:embed="rId1"/>
          <a:stretch/>
        </p:blipFill>
        <p:spPr>
          <a:xfrm>
            <a:off x="1857960" y="1270440"/>
            <a:ext cx="6647040" cy="384948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257480" y="4521240"/>
            <a:ext cx="5931000" cy="104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22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Diagramme d’activité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0" name="Rectangle 123"/>
          <p:cNvSpPr/>
          <p:nvPr/>
        </p:nvSpPr>
        <p:spPr>
          <a:xfrm>
            <a:off x="9345600" y="4971960"/>
            <a:ext cx="5526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29EA648-846C-434F-BFCA-B4533C6480BC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61" name="Image 124" descr=""/>
          <p:cNvPicPr/>
          <p:nvPr/>
        </p:nvPicPr>
        <p:blipFill>
          <a:blip r:embed="rId1"/>
          <a:stretch/>
        </p:blipFill>
        <p:spPr>
          <a:xfrm>
            <a:off x="2340000" y="1397520"/>
            <a:ext cx="5582520" cy="418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25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Diagramme de Séquence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3" name="Rectangle 126"/>
          <p:cNvSpPr/>
          <p:nvPr/>
        </p:nvSpPr>
        <p:spPr>
          <a:xfrm>
            <a:off x="9296640" y="497196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46F3B5C-1ED7-43EA-89A2-F5DD78F70DA4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64" name="Image 127" descr=""/>
          <p:cNvPicPr/>
          <p:nvPr/>
        </p:nvPicPr>
        <p:blipFill>
          <a:blip r:embed="rId1"/>
          <a:stretch/>
        </p:blipFill>
        <p:spPr>
          <a:xfrm>
            <a:off x="2340000" y="1308960"/>
            <a:ext cx="5865480" cy="40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28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Zoning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6" name="Rectangle 129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Rectangle 130"/>
          <p:cNvSpPr/>
          <p:nvPr/>
        </p:nvSpPr>
        <p:spPr>
          <a:xfrm>
            <a:off x="9331920" y="497196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1220E89-2CE3-49D8-887A-8BC4A14E5548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68" name="Image 133" descr=""/>
          <p:cNvPicPr/>
          <p:nvPr/>
        </p:nvPicPr>
        <p:blipFill>
          <a:blip r:embed="rId1"/>
          <a:stretch/>
        </p:blipFill>
        <p:spPr>
          <a:xfrm>
            <a:off x="2699640" y="1439640"/>
            <a:ext cx="4451760" cy="346356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968480" y="4495680"/>
            <a:ext cx="6108840" cy="10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34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Mock-Up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1" name="Rectangle 135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2" name="Rectangle 136"/>
          <p:cNvSpPr/>
          <p:nvPr/>
        </p:nvSpPr>
        <p:spPr>
          <a:xfrm>
            <a:off x="9331920" y="497196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758A584-5446-4CB4-B576-2321DB8FDC38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73" name="Image 137" descr=""/>
          <p:cNvPicPr/>
          <p:nvPr/>
        </p:nvPicPr>
        <p:blipFill>
          <a:blip r:embed="rId1"/>
          <a:stretch/>
        </p:blipFill>
        <p:spPr>
          <a:xfrm>
            <a:off x="2028240" y="1439640"/>
            <a:ext cx="6429960" cy="41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38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Prototype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5" name="Rectangle 139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6" name="Rectangle 140"/>
          <p:cNvSpPr/>
          <p:nvPr/>
        </p:nvSpPr>
        <p:spPr>
          <a:xfrm>
            <a:off x="9331920" y="497196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906A528-5E2C-42AC-B036-94B6332EE30B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77" name="Image 141" descr=""/>
          <p:cNvPicPr/>
          <p:nvPr/>
        </p:nvPicPr>
        <p:blipFill>
          <a:blip r:embed="rId1"/>
          <a:stretch/>
        </p:blipFill>
        <p:spPr>
          <a:xfrm>
            <a:off x="2339640" y="1409760"/>
            <a:ext cx="5578560" cy="416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42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Prototype – Mobile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9" name="Rectangle 143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0" name="Rectangle 144"/>
          <p:cNvSpPr/>
          <p:nvPr/>
        </p:nvSpPr>
        <p:spPr>
          <a:xfrm>
            <a:off x="9331920" y="497196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A726CF7-5B94-4821-995D-6D29CFC2BE52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81" name="Image 145" descr=""/>
          <p:cNvPicPr/>
          <p:nvPr/>
        </p:nvPicPr>
        <p:blipFill>
          <a:blip r:embed="rId1"/>
          <a:stretch/>
        </p:blipFill>
        <p:spPr>
          <a:xfrm>
            <a:off x="4139640" y="1365480"/>
            <a:ext cx="2031480" cy="421272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-177840" y="4762440"/>
            <a:ext cx="4127400" cy="63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48"/>
          <p:cNvSpPr/>
          <p:nvPr/>
        </p:nvSpPr>
        <p:spPr>
          <a:xfrm>
            <a:off x="0" y="234000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/>
          <p:nvPr/>
        </p:nvSpPr>
        <p:spPr>
          <a:xfrm>
            <a:off x="0" y="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Présentation du site web </a:t>
            </a:r>
            <a:br/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HerOut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0" name="Rectangle 81"/>
          <p:cNvSpPr/>
          <p:nvPr/>
        </p:nvSpPr>
        <p:spPr>
          <a:xfrm>
            <a:off x="0" y="1249920"/>
            <a:ext cx="539856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03 – Présentation du site web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04 – Contexte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07 – SWOT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08 – Design graphique et fonctionnel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12 – Maquettes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1" name="Image 82" descr=""/>
          <p:cNvPicPr/>
          <p:nvPr/>
        </p:nvPicPr>
        <p:blipFill>
          <a:blip r:embed="rId2"/>
          <a:stretch/>
        </p:blipFill>
        <p:spPr>
          <a:xfrm>
            <a:off x="5399280" y="1259640"/>
            <a:ext cx="4678560" cy="4408200"/>
          </a:xfrm>
          <a:prstGeom prst="rect">
            <a:avLst/>
          </a:prstGeom>
          <a:ln w="0">
            <a:noFill/>
          </a:ln>
        </p:spPr>
      </p:pic>
      <p:sp>
        <p:nvSpPr>
          <p:cNvPr id="122" name="Rectangle 83"/>
          <p:cNvSpPr/>
          <p:nvPr/>
        </p:nvSpPr>
        <p:spPr>
          <a:xfrm>
            <a:off x="9223920" y="4971960"/>
            <a:ext cx="494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25F7A04-2CFE-417D-A93A-9B44DFB34753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84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Présentation du site web </a:t>
            </a:r>
            <a:br/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HerOut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4" name="Rectangle 85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Qui sommes-nous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 fournisseur de cartes et de trajets de randonnée.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 site inspiré des sites de randonnée les plus connus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Visorando, Alltrails, Wikiloc.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Pour qui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Résidents désirant découvrir la région, touristes.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Avec qui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Offices de tourisme, collectivités territoriales de l’Hérault.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5" name="Rectangle 86"/>
          <p:cNvSpPr/>
          <p:nvPr/>
        </p:nvSpPr>
        <p:spPr>
          <a:xfrm>
            <a:off x="9331920" y="497232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5D599C6-6145-4335-960B-A0ABF04B3AA3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_0"/>
          <p:cNvSpPr/>
          <p:nvPr/>
        </p:nvSpPr>
        <p:spPr>
          <a:xfrm>
            <a:off x="0" y="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Contexte </a:t>
            </a:r>
            <a:br/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Charte Editoriale 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440000" y="2160000"/>
            <a:ext cx="66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Un ton sérieux, informatif, pourquoi pas ponctué d’un peu plus de familiarités ou d’humour pour refléter le caractère bon-enfant des activités visées par le site, et l’aspect communautaire.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87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Personae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9" name="Rectangle 88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Rectangle 89"/>
          <p:cNvSpPr/>
          <p:nvPr/>
        </p:nvSpPr>
        <p:spPr>
          <a:xfrm>
            <a:off x="9331920" y="497232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3A46833-7C44-412D-A45F-1765AAE3950B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31" name="Image 90" descr=""/>
          <p:cNvPicPr/>
          <p:nvPr/>
        </p:nvPicPr>
        <p:blipFill>
          <a:blip r:embed="rId1"/>
          <a:stretch/>
        </p:blipFill>
        <p:spPr>
          <a:xfrm>
            <a:off x="2520000" y="1440000"/>
            <a:ext cx="5585400" cy="412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91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Personae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33" name="Rectangle 92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Rectangle 93"/>
          <p:cNvSpPr/>
          <p:nvPr/>
        </p:nvSpPr>
        <p:spPr>
          <a:xfrm>
            <a:off x="9331920" y="497232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B805BFF-751B-420E-9AAE-F4C4853A599B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35" name="Image 1" descr=""/>
          <p:cNvPicPr/>
          <p:nvPr/>
        </p:nvPicPr>
        <p:blipFill>
          <a:blip r:embed="rId1"/>
          <a:stretch/>
        </p:blipFill>
        <p:spPr>
          <a:xfrm>
            <a:off x="2200320" y="1328040"/>
            <a:ext cx="5677560" cy="426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95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Personae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37" name="Rectangle 96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8" name="Rectangle 99"/>
          <p:cNvSpPr/>
          <p:nvPr/>
        </p:nvSpPr>
        <p:spPr>
          <a:xfrm>
            <a:off x="9331920" y="497232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64EC072-3087-4BEB-8702-ECE5B7711054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39" name="Image 1" descr=""/>
          <p:cNvPicPr/>
          <p:nvPr/>
        </p:nvPicPr>
        <p:blipFill>
          <a:blip r:embed="rId1"/>
          <a:stretch/>
        </p:blipFill>
        <p:spPr>
          <a:xfrm>
            <a:off x="2264400" y="1374480"/>
            <a:ext cx="5452200" cy="409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00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SWOT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41" name="Rectangle 101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2" name="Rectangle 103"/>
          <p:cNvSpPr/>
          <p:nvPr/>
        </p:nvSpPr>
        <p:spPr>
          <a:xfrm>
            <a:off x="9331920" y="497232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052637C-8E77-4B0F-92CB-C1E3B67E1C50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43" name="Image 2" descr=""/>
          <p:cNvPicPr/>
          <p:nvPr/>
        </p:nvPicPr>
        <p:blipFill>
          <a:blip r:embed="rId1"/>
          <a:stretch/>
        </p:blipFill>
        <p:spPr>
          <a:xfrm>
            <a:off x="2130840" y="1330920"/>
            <a:ext cx="5816880" cy="425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/>
          <p:nvPr/>
        </p:nvSpPr>
        <p:spPr>
          <a:xfrm>
            <a:off x="0" y="360"/>
            <a:ext cx="10078200" cy="12492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Style Tile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45" name="Rectangle 105"/>
          <p:cNvSpPr/>
          <p:nvPr/>
        </p:nvSpPr>
        <p:spPr>
          <a:xfrm>
            <a:off x="0" y="1250280"/>
            <a:ext cx="10078200" cy="441792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6" name="Image 106" descr=""/>
          <p:cNvPicPr/>
          <p:nvPr/>
        </p:nvPicPr>
        <p:blipFill>
          <a:blip r:embed="rId1"/>
          <a:stretch/>
        </p:blipFill>
        <p:spPr>
          <a:xfrm>
            <a:off x="1619640" y="1275120"/>
            <a:ext cx="7012440" cy="3943080"/>
          </a:xfrm>
          <a:prstGeom prst="rect">
            <a:avLst/>
          </a:prstGeom>
          <a:ln w="0">
            <a:noFill/>
          </a:ln>
        </p:spPr>
      </p:pic>
      <p:sp>
        <p:nvSpPr>
          <p:cNvPr id="147" name="Rectangle 107"/>
          <p:cNvSpPr/>
          <p:nvPr/>
        </p:nvSpPr>
        <p:spPr>
          <a:xfrm>
            <a:off x="9331920" y="4971960"/>
            <a:ext cx="566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E51F9B8-9F9A-430C-A0EF-5A89EEA59B5E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079640" y="4495680"/>
            <a:ext cx="6108840" cy="10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LibreOffice/7.1.6.2$Windows_x86 LibreOffice_project/0e133318fcee89abacd6a7d077e292f1145735c3</Application>
  <AppVersion>15.0000</AppVersion>
  <Words>81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2023-08-02T14:42:31Z</dcterms:modified>
  <cp:revision>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i4>18</vt:i4>
  </property>
</Properties>
</file>