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9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 75" descr=""/>
          <p:cNvPicPr/>
          <p:nvPr/>
        </p:nvPicPr>
        <p:blipFill>
          <a:blip r:embed="rId1"/>
          <a:stretch/>
        </p:blipFill>
        <p:spPr>
          <a:xfrm>
            <a:off x="2159640" y="582480"/>
            <a:ext cx="6118200" cy="4780440"/>
          </a:xfrm>
          <a:prstGeom prst="rect">
            <a:avLst/>
          </a:prstGeom>
          <a:ln w="0">
            <a:noFill/>
          </a:ln>
        </p:spPr>
      </p:pic>
      <p:sp>
        <p:nvSpPr>
          <p:cNvPr id="115" name="Rectangle 76"/>
          <p:cNvSpPr/>
          <p:nvPr/>
        </p:nvSpPr>
        <p:spPr>
          <a:xfrm>
            <a:off x="0" y="-42120"/>
            <a:ext cx="10077840" cy="62388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Rectangle 77"/>
          <p:cNvSpPr/>
          <p:nvPr/>
        </p:nvSpPr>
        <p:spPr>
          <a:xfrm>
            <a:off x="0" y="5129640"/>
            <a:ext cx="10077840" cy="538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Rectangle 78"/>
          <p:cNvSpPr/>
          <p:nvPr/>
        </p:nvSpPr>
        <p:spPr>
          <a:xfrm>
            <a:off x="719640" y="1619640"/>
            <a:ext cx="358560" cy="2338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79"/>
          <p:cNvSpPr/>
          <p:nvPr/>
        </p:nvSpPr>
        <p:spPr>
          <a:xfrm>
            <a:off x="9179280" y="1583640"/>
            <a:ext cx="358560" cy="2338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10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Arborescence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0" name="Rectangle 111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Rectangle 112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EB2FC1C-82B4-4BD5-9D9A-9DD07C2A00ED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52" name="Image 113" descr=""/>
          <p:cNvPicPr/>
          <p:nvPr/>
        </p:nvPicPr>
        <p:blipFill>
          <a:blip r:embed="rId1"/>
          <a:stretch/>
        </p:blipFill>
        <p:spPr>
          <a:xfrm>
            <a:off x="720000" y="1474200"/>
            <a:ext cx="8637840" cy="320508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77840" y="4495680"/>
            <a:ext cx="5574960" cy="71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16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User Case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5" name="Rectangle 117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Rectangle 118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F8730D3-4325-4C18-A8CA-B4BC052A5F18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57" name="Image 1" descr=""/>
          <p:cNvPicPr/>
          <p:nvPr/>
        </p:nvPicPr>
        <p:blipFill>
          <a:blip r:embed="rId1"/>
          <a:stretch/>
        </p:blipFill>
        <p:spPr>
          <a:xfrm>
            <a:off x="1857960" y="1270440"/>
            <a:ext cx="6646680" cy="384912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257480" y="4521240"/>
            <a:ext cx="5930640" cy="10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22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d’activité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" name="Rectangle 123"/>
          <p:cNvSpPr/>
          <p:nvPr/>
        </p:nvSpPr>
        <p:spPr>
          <a:xfrm>
            <a:off x="9345600" y="4971960"/>
            <a:ext cx="5522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6F5A91F-E3DA-4F13-B246-56130F263DEF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61" name="Image 124" descr=""/>
          <p:cNvPicPr/>
          <p:nvPr/>
        </p:nvPicPr>
        <p:blipFill>
          <a:blip r:embed="rId1"/>
          <a:stretch/>
        </p:blipFill>
        <p:spPr>
          <a:xfrm>
            <a:off x="2340000" y="1397520"/>
            <a:ext cx="5582160" cy="41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25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de Séquence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3" name="Rectangle 126"/>
          <p:cNvSpPr/>
          <p:nvPr/>
        </p:nvSpPr>
        <p:spPr>
          <a:xfrm>
            <a:off x="9296640" y="4971960"/>
            <a:ext cx="48420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A6302D6-9339-4EDA-B4BB-FD3CB6AE5599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64" name="Image 127" descr=""/>
          <p:cNvPicPr/>
          <p:nvPr/>
        </p:nvPicPr>
        <p:blipFill>
          <a:blip r:embed="rId1"/>
          <a:stretch/>
        </p:blipFill>
        <p:spPr>
          <a:xfrm>
            <a:off x="2340000" y="1308960"/>
            <a:ext cx="5865120" cy="40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28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Zoning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6" name="Rectangle 129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Rectangle 130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1C53529-85E2-4534-AB51-B6CF89F2C68C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68" name="Image 133" descr=""/>
          <p:cNvPicPr/>
          <p:nvPr/>
        </p:nvPicPr>
        <p:blipFill>
          <a:blip r:embed="rId1"/>
          <a:stretch/>
        </p:blipFill>
        <p:spPr>
          <a:xfrm>
            <a:off x="2699640" y="1439640"/>
            <a:ext cx="4451400" cy="34632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968480" y="4495680"/>
            <a:ext cx="6108480" cy="10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34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Mock-Up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1" name="Rectangle 135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Rectangle 136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F0B9337-B1C6-48E3-AD39-C560A722EC9F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73" name="Image 137" descr=""/>
          <p:cNvPicPr/>
          <p:nvPr/>
        </p:nvPicPr>
        <p:blipFill>
          <a:blip r:embed="rId1"/>
          <a:stretch/>
        </p:blipFill>
        <p:spPr>
          <a:xfrm>
            <a:off x="2028240" y="1439640"/>
            <a:ext cx="6429600" cy="41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38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5" name="Rectangle 139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Rectangle 140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7944143-D654-458A-A25F-D8FB046ED8E5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77" name="Image 141" descr=""/>
          <p:cNvPicPr/>
          <p:nvPr/>
        </p:nvPicPr>
        <p:blipFill>
          <a:blip r:embed="rId1"/>
          <a:stretch/>
        </p:blipFill>
        <p:spPr>
          <a:xfrm>
            <a:off x="2339640" y="1409760"/>
            <a:ext cx="5578200" cy="416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42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– Mobile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9" name="Rectangle 143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Rectangle 144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DF58C52-3ACE-4850-98DE-38D7D45839BB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81" name="Image 145" descr=""/>
          <p:cNvPicPr/>
          <p:nvPr/>
        </p:nvPicPr>
        <p:blipFill>
          <a:blip r:embed="rId1"/>
          <a:stretch/>
        </p:blipFill>
        <p:spPr>
          <a:xfrm>
            <a:off x="4139640" y="1365480"/>
            <a:ext cx="2031120" cy="421236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-177840" y="4762440"/>
            <a:ext cx="412704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48"/>
          <p:cNvSpPr/>
          <p:nvPr/>
        </p:nvSpPr>
        <p:spPr>
          <a:xfrm>
            <a:off x="0" y="234000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/>
          <p:nvPr/>
        </p:nvSpPr>
        <p:spPr>
          <a:xfrm>
            <a:off x="0" y="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Présentation du site web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HerOut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0" name="Rectangle 81"/>
          <p:cNvSpPr/>
          <p:nvPr/>
        </p:nvSpPr>
        <p:spPr>
          <a:xfrm>
            <a:off x="0" y="1249920"/>
            <a:ext cx="539820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03 – Présentation du site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04 – Contexte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07 – SWOT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08 – Design graphique et fonctionnel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 – Maquettes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1" name="Image 82" descr=""/>
          <p:cNvPicPr/>
          <p:nvPr/>
        </p:nvPicPr>
        <p:blipFill>
          <a:blip r:embed="rId2"/>
          <a:stretch/>
        </p:blipFill>
        <p:spPr>
          <a:xfrm>
            <a:off x="5399280" y="1259640"/>
            <a:ext cx="4678200" cy="440784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83"/>
          <p:cNvSpPr/>
          <p:nvPr/>
        </p:nvSpPr>
        <p:spPr>
          <a:xfrm>
            <a:off x="9223920" y="4971960"/>
            <a:ext cx="493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954EBAE-5A46-4016-B43F-7A43AEA322B4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84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Présentation du site web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HerOut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4" name="Rectangle 85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Qui sommes-nous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fournisseur de cartes et de trajets de randonnée.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site inspiré des sites de randonnée les plus connus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Visorando, Alltrails, Wikiloc.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Pour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Résidents désirant découvrir la région, touristes.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Avec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Offices de tourisme, collectivités territoriales de l’Hérault.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Rectangle 86"/>
          <p:cNvSpPr/>
          <p:nvPr/>
        </p:nvSpPr>
        <p:spPr>
          <a:xfrm>
            <a:off x="9331920" y="497232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723F267-C8F1-45AC-A415-47FF981B6443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7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7" name="Rectangle 88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Rectangle 89"/>
          <p:cNvSpPr/>
          <p:nvPr/>
        </p:nvSpPr>
        <p:spPr>
          <a:xfrm>
            <a:off x="9331920" y="497232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3D44CC9-7A33-4291-B1C8-434F57370C84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29" name="Image 90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585040" cy="41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91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1" name="Rectangle 92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Rectangle 93"/>
          <p:cNvSpPr/>
          <p:nvPr/>
        </p:nvSpPr>
        <p:spPr>
          <a:xfrm>
            <a:off x="9331920" y="497232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2B8DCD-0C47-4A2F-BA1F-FEE23214435F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33" name="Image 1" descr=""/>
          <p:cNvPicPr/>
          <p:nvPr/>
        </p:nvPicPr>
        <p:blipFill>
          <a:blip r:embed="rId1"/>
          <a:stretch/>
        </p:blipFill>
        <p:spPr>
          <a:xfrm>
            <a:off x="2200320" y="1328040"/>
            <a:ext cx="5677200" cy="42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95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5" name="Rectangle 96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Rectangle 99"/>
          <p:cNvSpPr/>
          <p:nvPr/>
        </p:nvSpPr>
        <p:spPr>
          <a:xfrm>
            <a:off x="9331920" y="497232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059831E-5A28-48D8-818D-5C968596A88A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37" name="Image 1" descr=""/>
          <p:cNvPicPr/>
          <p:nvPr/>
        </p:nvPicPr>
        <p:blipFill>
          <a:blip r:embed="rId1"/>
          <a:stretch/>
        </p:blipFill>
        <p:spPr>
          <a:xfrm>
            <a:off x="2264400" y="1374480"/>
            <a:ext cx="5451840" cy="40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00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SWOT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9" name="Rectangle 101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0" name="Rectangle 103"/>
          <p:cNvSpPr/>
          <p:nvPr/>
        </p:nvSpPr>
        <p:spPr>
          <a:xfrm>
            <a:off x="9331920" y="497232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B813F22-9405-4DC0-8067-48BB59128F5A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41" name="Image 2" descr=""/>
          <p:cNvPicPr/>
          <p:nvPr/>
        </p:nvPicPr>
        <p:blipFill>
          <a:blip r:embed="rId1"/>
          <a:stretch/>
        </p:blipFill>
        <p:spPr>
          <a:xfrm>
            <a:off x="2130840" y="1330920"/>
            <a:ext cx="5816520" cy="42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04"/>
          <p:cNvSpPr/>
          <p:nvPr/>
        </p:nvSpPr>
        <p:spPr>
          <a:xfrm>
            <a:off x="0" y="36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Style Tile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3" name="Rectangle 105"/>
          <p:cNvSpPr/>
          <p:nvPr/>
        </p:nvSpPr>
        <p:spPr>
          <a:xfrm>
            <a:off x="0" y="1250280"/>
            <a:ext cx="10077840" cy="44175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Image 106" descr=""/>
          <p:cNvPicPr/>
          <p:nvPr/>
        </p:nvPicPr>
        <p:blipFill>
          <a:blip r:embed="rId1"/>
          <a:stretch/>
        </p:blipFill>
        <p:spPr>
          <a:xfrm>
            <a:off x="1619640" y="1275120"/>
            <a:ext cx="7012080" cy="3942720"/>
          </a:xfrm>
          <a:prstGeom prst="rect">
            <a:avLst/>
          </a:prstGeom>
          <a:ln w="0">
            <a:noFill/>
          </a:ln>
        </p:spPr>
      </p:pic>
      <p:sp>
        <p:nvSpPr>
          <p:cNvPr id="145" name="Rectangle 107"/>
          <p:cNvSpPr/>
          <p:nvPr/>
        </p:nvSpPr>
        <p:spPr>
          <a:xfrm>
            <a:off x="9331920" y="4971960"/>
            <a:ext cx="5659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F5848CF-881E-4738-B0E2-B52034A10F01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079640" y="4495680"/>
            <a:ext cx="6108480" cy="10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_0"/>
          <p:cNvSpPr/>
          <p:nvPr/>
        </p:nvSpPr>
        <p:spPr>
          <a:xfrm>
            <a:off x="0" y="0"/>
            <a:ext cx="10077840" cy="12488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Charte Editoriale 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440000" y="2160000"/>
            <a:ext cx="66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Un ton sérieux, informatif, pourquoi pas ponctué d’un peu plus de familiarités ou d’humour pour refléter le caractère bon-enfant des activités visées par le site, et l’aspect communautaire.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LibreOffice/7.1.6.2$Windows_x86 LibreOffice_project/0e133318fcee89abacd6a7d077e292f1145735c3</Application>
  <AppVersion>15.0000</AppVersion>
  <Words>81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2023-08-02T15:10:29Z</dcterms:modified>
  <cp:revision>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18</vt:i4>
  </property>
</Properties>
</file>