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b7d0086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b7d0086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b7d0086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b7d0086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b7d0086c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b7d0086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Sales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customer to increase revenue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551" y="110975"/>
            <a:ext cx="2456800" cy="17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customers w.r.t visits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1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en" sz="1150"/>
              <a:t>Highest</a:t>
            </a:r>
            <a:endParaRPr sz="1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- (18 - 30)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    -      Lowest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          - (above 50)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076" y="1370175"/>
            <a:ext cx="4680874" cy="29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 w.r.t spendings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en" sz="1150"/>
              <a:t>Maximum</a:t>
            </a:r>
            <a:endParaRPr sz="1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 </a:t>
            </a:r>
            <a:r>
              <a:rPr lang="en" sz="1150"/>
              <a:t>-   above 50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    -     Minimum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/>
              <a:t>           -   18-30</a:t>
            </a:r>
            <a:endParaRPr sz="1150"/>
          </a:p>
        </p:txBody>
      </p:sp>
      <p:pic>
        <p:nvPicPr>
          <p:cNvPr id="70" name="Google Shape;7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448" y="1243352"/>
            <a:ext cx="5215451" cy="3234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 flipH="1" rot="10800000">
            <a:off x="7813425" y="2063575"/>
            <a:ext cx="10800" cy="86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>
            <a:off x="5199000" y="1700975"/>
            <a:ext cx="10500" cy="65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1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en" sz="1190"/>
              <a:t>Above 50</a:t>
            </a:r>
            <a:endParaRPr sz="11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/>
              <a:t>-  Spends a lot.</a:t>
            </a:r>
            <a:endParaRPr sz="11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/>
              <a:t>-  Visits the store very rarely.</a:t>
            </a:r>
            <a:endParaRPr sz="11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/>
              <a:t>-  Incentivise them to visit the store frequently. 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/>
              <a:t>           - Offer time limited discounts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/>
              <a:t>   -    Between 18-30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/>
              <a:t>        -  Visit the store a lot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/>
              <a:t>        -  Spend less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/>
              <a:t>        -  Incentivise them to spend more.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/>
              <a:t>           - offer discounts. For example - Buy 1 Get one free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300" y="1152475"/>
            <a:ext cx="4090200" cy="20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