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4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80" r:id="rId18"/>
    <p:sldId id="281" r:id="rId19"/>
    <p:sldId id="28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85DF-FB47-8BEA-B50C-B4B5F987E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7B45-D184-DBD0-79D7-5DE541CE9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4EB49-4B31-6B7F-216D-C12279F5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AC3A-A4E8-461C-BE86-333359B3F12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5EF82-7EF4-7E95-307F-48598139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D2E7-81E9-B8BC-2218-C0013558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7-7CA5-4B2D-A899-43C5AE14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8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A4EF-03BF-534A-8527-909255D6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1500A-CE91-354B-7929-1205773E9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15F6-3516-502E-E53C-59C37BA8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AC3A-A4E8-461C-BE86-333359B3F12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1C162-EE22-94F1-A828-92A93993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4B02-BB11-BBA1-5D72-CCC78855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7-7CA5-4B2D-A899-43C5AE14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34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E2C9C-8337-A6C0-7CC0-99C672FD3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01F11-3FEB-17BE-38ED-72A5A1EF7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96C5-E22F-77E6-1EF2-D7F0A6CE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AC3A-A4E8-461C-BE86-333359B3F12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B985-CDDB-9D25-4616-D9972832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21A9-4ACF-6FCD-5964-30AEA9A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7-7CA5-4B2D-A899-43C5AE14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82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ED62-41E3-31A5-6BC3-99ADC141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6E66-E529-B080-81AF-FAC1B60B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624E6-9D90-B3E1-28D7-88FA50AB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AC3A-A4E8-461C-BE86-333359B3F12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396D-0F6C-5971-D054-BAEC8E93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BB626-1EA0-B0A0-8EE5-BEDADD8F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7-7CA5-4B2D-A899-43C5AE14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44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3899-3AF0-BD86-F46B-D5D2ABE4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18DF9-248E-DCA6-9EAB-C26F681E4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E8E5-67C2-FBC0-403A-7913C680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AC3A-A4E8-461C-BE86-333359B3F12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BE46-466B-FEBA-FED6-A7BB7FDA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C4A9-EB81-D902-4774-8B56DC8D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7-7CA5-4B2D-A899-43C5AE14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7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7AF8-1681-66C1-CCE6-4765FF42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D973-5AB8-D349-DC14-C8ABBE5D9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577B6-704F-ABF7-35D0-1C8E9FE55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F29D-1822-E373-6C52-57019EAA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AC3A-A4E8-461C-BE86-333359B3F12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5F1A4-1A93-44D0-ACB3-43F191FE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06870-9921-F5A5-8AB5-0C90D81D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7-7CA5-4B2D-A899-43C5AE14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6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ED91-2B56-4CA9-44B5-4AF31B51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075E1-053F-FCD5-768E-8D0715A9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2F3A1-1AA6-066E-2E78-48969B35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0E5CF-54D3-95CD-55FC-C8433569B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19418-B880-C045-A7DC-BC3D36046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F23D2-0AA9-EAB9-8C95-68122BC0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AC3A-A4E8-461C-BE86-333359B3F12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C3B64-1B5C-A5FE-D9F9-EA36D69E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0D123-174F-0641-6AC0-EDF02B1A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7-7CA5-4B2D-A899-43C5AE14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6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1212-CF03-E40D-5BBD-014206A0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D9012-78F3-9E33-9773-D950237C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AC3A-A4E8-461C-BE86-333359B3F12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67651-88B1-DD7B-473A-492D0557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5B1F3-0F6B-B19C-FA71-262B638C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7-7CA5-4B2D-A899-43C5AE14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1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CE3EE-F74B-66A5-943E-04AEAD1A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AC3A-A4E8-461C-BE86-333359B3F12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0CCC1-7190-E75B-6CF8-39D182F8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D08B-DEA2-91AE-F144-53D1FAB6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7-7CA5-4B2D-A899-43C5AE14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0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9B6A-5E5C-D341-8A88-20BA644F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266E-D554-58D1-9302-8DF21B044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B839B-1BA9-41A5-1378-E072EDF42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DD6C1-F7FC-6458-686B-F992AB90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AC3A-A4E8-461C-BE86-333359B3F12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CA46B-68D3-9300-87E8-5F1564EC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07B04-1394-8B27-F19B-048D18B7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7-7CA5-4B2D-A899-43C5AE14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50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8178-D5F9-4130-221E-CCCDD40D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99261-2C13-1941-6FA5-1DB369C81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05576-4D1C-58EA-70C9-8322F98A6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85DFF-74ED-71AD-F3CB-43A3D3B0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AC3A-A4E8-461C-BE86-333359B3F12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653F-9123-4F46-A19D-2DC0AD76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2C40F-2FB5-BBD2-B9CA-50623ACF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7-7CA5-4B2D-A899-43C5AE14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28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885E2-C29A-04D4-F5CC-2DDA20D5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3D48A-C1A9-33B5-F0E4-90AA2B90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5EFD-D407-5A32-CD2C-D887A94A0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AC3A-A4E8-461C-BE86-333359B3F12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42F2-353F-5DE4-A567-425028A76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E2B0C-E295-2E7F-45DA-30B1DBFA7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DF07-7CA5-4B2D-A899-43C5AE14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13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Education through OCR and 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50358"/>
            <a:ext cx="2971800" cy="1086892"/>
          </a:xfrm>
        </p:spPr>
        <p:txBody>
          <a:bodyPr/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Mayuri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Molawade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45DA477-EC6A-E890-B1E4-099BAB095D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AB6D-0E41-9998-0B28-8FE396A6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and Keyword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2A8D5-ECCC-8E3C-909C-22815D8B13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4C471-6714-6482-A138-D95E5429FE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258B1-5A4D-82B3-93CB-5DB352F8D4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621797-DD39-D7A4-54EE-14CD1AACC0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PDF parsing process involves extracting text content from PDF files, enabling the conversion of PDF-based educational materials into digital text for further analysis and language processing.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030F48-DE52-E0B3-CA20-649BB6342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extraction technique involves using natural language processing algorithms to identify and extract the most relevant keywords from parsed PDF content, facilitating the creation of effective multilingual course modules.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4247DC-3A80-9AA7-7001-35B9515E5F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plays a crucial role in the parsing and keyword extraction process, allowing for in-depth analysis of text data and optimization of multilingual education materials.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6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B353-69DE-2A65-0F29-7BA9E897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Module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C43F-D000-86A4-AE4D-3046C1DB9E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AI-based Module 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865EB-C50D-8F43-E97E-8BF2CD643E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Language Adaptation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E495C-D15D-4014-D7AE-49F7AAB3EF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User-centered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AD12F8-7EB8-5022-D521-D5C6B30680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Utilizing AI, the system generates comprehensive course module outlines in the user's desired language, offering structured and sequenced learning material based on parsed PDF content.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DFD7BA-D517-0818-1805-260F2FBE6D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AI-driven generation process ensures adaptability to diverse languages, facilitating effective multilingual education while maintaining the coherence and structure of the original educational content.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8C847D-929D-817F-F8FD-040C1B9ADC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module generation empowers users to learn PDF content in a sequential, easy-to-understand manner, supporting their multilingual education needs through innovative AI technologies.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5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3333-4241-7D50-ABF0-035F4E0D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Database Construction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chromadb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A703-F7E3-0201-8812-9FCA783B5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Content Indexing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BB0F7-7AD7-DFF4-5A6D-5A2BFD482F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Utilization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52AD7-9CC5-2A8A-8F29-D906179944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Content Retrieval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C0DF6B-6EEE-902D-3F8F-22303CDEB9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vector database construction process involves indexing and encoding the parsed educational content, enabling efficient retrieval and matching of course material based on user queries and learning needs.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A0F79E-9245-FE55-E0B2-0769480A82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Leveraging the Faiss index, the system effectively normalizes and organizes content embeddings for optimized database construction, supporting accurate and rapid retrieval of relevant educational materials.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541EF8-7A5D-6AD6-D62B-F365A5D113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vector database enhances the learning experience through advanced content retrieval, empowering users to access tailored educational content based on their specific learning requirements and interests.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FC07-7CD0-AD9A-DACC-2D88DA03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 and Content Generation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BBAE9-63A8-C37C-D71F-F676DA08C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Keyword-driven Course 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17AA7-0742-3C8D-4C1B-78E33FDC40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Dynamic Content Generation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33E2A-C454-E074-8F6B-2EA6A0E898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Semantic Learning 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440CA0-42AC-DB51-F582-793996B5F9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course outline generation integrates extracted keywords to form a structured learning pathway, offering a comprehensive overview of essential educational concepts and themes for multilingual learning.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CCFE5-F437-E9DE-1984-24F2B02C00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dynamically generates course content aligned with the outlined modules, ensuring tailored learning materials that cater to users' specific language preferences and educational objectives.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B69A17-D218-B6AE-7556-B60BA1126D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Applying a semantic learning approach, the content generation process fosters enriched multilingual education, enabling users to engage with course materials in their preferred language with semantic relevance and depth.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5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580B-3931-2BBE-8096-990D80F0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2766218"/>
            <a:ext cx="104394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1364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8EB18F-421C-A614-7E53-5C4330B9B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06"/>
          <a:stretch/>
        </p:blipFill>
        <p:spPr>
          <a:xfrm>
            <a:off x="0" y="0"/>
            <a:ext cx="12204008" cy="55158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ADAC92-A70C-2963-179D-7AE2C47215A3}"/>
              </a:ext>
            </a:extLst>
          </p:cNvPr>
          <p:cNvSpPr txBox="1">
            <a:spLocks/>
          </p:cNvSpPr>
          <p:nvPr/>
        </p:nvSpPr>
        <p:spPr>
          <a:xfrm>
            <a:off x="0" y="5515896"/>
            <a:ext cx="12192000" cy="14340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2FD153-5DCB-98DC-0CEB-1CAFBF87A2F8}"/>
              </a:ext>
            </a:extLst>
          </p:cNvPr>
          <p:cNvSpPr txBox="1">
            <a:spLocks/>
          </p:cNvSpPr>
          <p:nvPr/>
        </p:nvSpPr>
        <p:spPr>
          <a:xfrm>
            <a:off x="-1" y="5515897"/>
            <a:ext cx="12191999" cy="1342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hosted on Local System: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http://localhost:8501/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Bar Include title and caption of the project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page include a input form to upload the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-key”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pdf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5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BA2E26-AE01-58B2-58EC-7140C2589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58" t="17888" r="13709" b="67"/>
          <a:stretch/>
        </p:blipFill>
        <p:spPr>
          <a:xfrm>
            <a:off x="0" y="0"/>
            <a:ext cx="81003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ABD0AC-8759-AA48-308E-1EFD95BE4731}"/>
              </a:ext>
            </a:extLst>
          </p:cNvPr>
          <p:cNvSpPr txBox="1">
            <a:spLocks/>
          </p:cNvSpPr>
          <p:nvPr/>
        </p:nvSpPr>
        <p:spPr>
          <a:xfrm>
            <a:off x="8100300" y="0"/>
            <a:ext cx="4091698" cy="6858001"/>
          </a:xfrm>
          <a:prstGeom prst="rect">
            <a:avLst/>
          </a:prstGeom>
        </p:spPr>
        <p:txBody>
          <a:bodyPr lIns="324000" tIns="1728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as One can See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Form include: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file upload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customization option for better learning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 Generate Button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6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28B9-A9FF-12FC-5BEA-423957D9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4735565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outline Output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628E7-E9AF-0B19-4F5D-3769293B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file parsing +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generation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2A583-2788-8AF6-CC29-3C7B38672B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Gpt-turbo-3.5 output after taking the keywords generated by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8B35605-6BA7-AB11-0607-EFA64829FD3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36377" t="13144" r="17609" b="2361"/>
          <a:stretch/>
        </p:blipFill>
        <p:spPr>
          <a:xfrm>
            <a:off x="5649965" y="531000"/>
            <a:ext cx="6228000" cy="57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4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2EE5-2277-21BB-71FF-7A36B03D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010" y="150472"/>
            <a:ext cx="7130006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Generated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1D9BD39-8898-3D4B-D785-F54A2539BDC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629" t="15190" r="78281"/>
          <a:stretch/>
        </p:blipFill>
        <p:spPr>
          <a:xfrm>
            <a:off x="381964" y="393540"/>
            <a:ext cx="2720051" cy="581627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AABC1D-E107-DD51-3A32-96C28C3610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3857" y="6209818"/>
            <a:ext cx="12161133" cy="671070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Course outline is generated one can click next module to generate lessons based on course outline of the passed pdf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65967E-32A0-76FB-E163-731F6C0A95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57" t="19427" r="8861" b="3448"/>
          <a:stretch/>
        </p:blipFill>
        <p:spPr>
          <a:xfrm>
            <a:off x="3592009" y="1209554"/>
            <a:ext cx="7130006" cy="50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7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28E3-D1CB-9D19-03CB-314F55B7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and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DBF49-DC9C-927F-3BD5-6C57A5CFD5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Recap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B3EB0-E4A3-FCE1-2AAC-A2E7622B19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Empowering Educational Initiatives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0012A-AFF1-C8FF-914E-CACD8CCB2E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 Prospects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2E95E6-3D83-D463-A407-B2AAC4B2C3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summary of the presentation's key insights, highlighting the transformative role of OCR and AI in advancing multilingual education and enhancing learning accessibility.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5DD3C5-1F4A-41C0-0064-6E9877BF9D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Proposing proactive steps to integrate OCR and AI technologies into educational initiatives, fostering inclusive and diverse multilingual learning environments for global learners.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EC2DB0-42F5-A6C7-731D-13CA552F36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potential avenues for future development and collaborative efforts in leveraging OCR and AI for multilingual education, envisioning a progressive roadmap for enhanced learning experiences.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869FCB-ECC3-C243-CBF9-2E3B9EA6C301}"/>
              </a:ext>
            </a:extLst>
          </p:cNvPr>
          <p:cNvSpPr/>
          <p:nvPr/>
        </p:nvSpPr>
        <p:spPr>
          <a:xfrm>
            <a:off x="6516546" y="1"/>
            <a:ext cx="567545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640F2-41DB-7CDA-9BD9-17A3BD9D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5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DF1BD9-E582-024A-724D-F4A464C293AA}"/>
              </a:ext>
            </a:extLst>
          </p:cNvPr>
          <p:cNvSpPr txBox="1">
            <a:spLocks/>
          </p:cNvSpPr>
          <p:nvPr/>
        </p:nvSpPr>
        <p:spPr>
          <a:xfrm>
            <a:off x="838199" y="1382764"/>
            <a:ext cx="10636045" cy="3031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Shaikh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Mohhammad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Arbaaz Yaseen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Hritik Singh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0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E8DB-AD46-5127-B5B9-B84BF37C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12FB9-FEC1-043D-760D-EF1770EA74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Needs Assessment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487A5-9BAC-FAB0-C4B3-888160E19F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Consultation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3B7D0-7EA3-E53E-0701-A2D91E7C3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Assessment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EC3738-2C4E-5E33-70CF-656821C784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language barriers faced by Indian learners.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challenges with learning in English.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68864F-CDCD-3688-1F35-2EA166802A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 with educators, students, and language experts.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insights on language preferences and learning difficulties.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4C9F8-9ADB-646D-422B-7C31912722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AI and OCR solutions for language translation and accessibility.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usability and effectiveness in overcoming language barriers.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3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80AA-B8BC-A535-DBD4-83C323C6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3EFBB-2D83-B74C-5C0A-29FA79DAC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Barrier Identification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77579-4E03-4D82-EE29-ED1515A708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399E1-4D7F-A6C1-343F-C3F61DEF36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Suitability Assessment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6FC01B-68B2-21A0-DD84-6B635D394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on language proficiency and preferences among Indian learners.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specific challenges faced when learning in English.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69232-161F-064E-154F-EB116A7905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feedback from stakeholders, including educators and students.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user perceptions of existing language learning methods and technologies.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AC2A75-18B6-7C01-6E12-3DAF76A4C7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AI and OCR solutions for their effectiveness in addressing language barriers.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compatibility of selected technologies with educational contexts and user needs.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2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F82-4E5C-A70A-384B-4EFC8B05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513" y="879669"/>
            <a:ext cx="6854371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 and Our Solution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3722577-B71C-BE45-A333-CB290C68DC9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18252" r="18252"/>
          <a:stretch>
            <a:fillRect/>
          </a:stretch>
        </p:blipFill>
        <p:spPr>
          <a:xfrm>
            <a:off x="0" y="92598"/>
            <a:ext cx="4354513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6B334-162B-ABC8-2E6A-4E06027C54D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Solution: Multilingual Education Platform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463E5-DD23-6451-CAFC-72051EC23B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Develop a multilingual education platform leveraging AI and OCR technologies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B2751-DE49-7A12-D75B-69D68F8DC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Many Indian learners face difficulty in learning English due to language barriers.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9433DE-454B-8211-904D-4A3C6B7544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Barrier Challenge</a:t>
            </a:r>
          </a:p>
        </p:txBody>
      </p:sp>
    </p:spTree>
    <p:extLst>
      <p:ext uri="{BB962C8B-B14F-4D97-AF65-F5344CB8AC3E}">
        <p14:creationId xmlns:p14="http://schemas.microsoft.com/office/powerpoint/2010/main" val="74498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AB47-17FD-1199-9522-7D8A4EE9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65D38-CD64-A5E1-85A9-9AE79FD8CE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Translation and Localization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09DEE-D1F1-86A6-3A83-7DE233DEA0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 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EAA38-908E-A2FF-BCDD-093EA7D358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translation of educational content into multiple languages.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of resources to accommodate diverse linguistic preferences.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CDF494-A9ED-52DA-2B66-851292161C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multimedia content tailored to different language backgrounds.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quizzes and gamified learning modules for enhanced engagement.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A354F3C-7C8B-2B49-1E87-E87D2941F6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0094" r="200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380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580B-3931-2BBE-8096-990D80F0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2766218"/>
            <a:ext cx="104394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Workings</a:t>
            </a:r>
          </a:p>
        </p:txBody>
      </p:sp>
    </p:spTree>
    <p:extLst>
      <p:ext uri="{BB962C8B-B14F-4D97-AF65-F5344CB8AC3E}">
        <p14:creationId xmlns:p14="http://schemas.microsoft.com/office/powerpoint/2010/main" val="369649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07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AC8A-8F0F-2EDF-2202-D9499D35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8528-96A9-AE9C-990E-AB5D1DE472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Transformer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80B63-993B-458C-55BD-871778085E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GPT-3.5 LLM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1A44B-D4FA-F42E-1ACE-6345DBBF11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Toolkit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B99A18-293C-C091-C176-B37FA667C2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Hugging Face Transformer is a powerful natural language processing (NLP) model that uses deep learning techniques to understand and process text in multiple languages.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BB3A5F-5FCB-9B15-D40E-7EA9F2CBC24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GPT-3.5 LLM (Long Language Model) is an advanced text generation model with the ability to generate language-based content, making it a key technology for multilingual education through AI.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45C198-B0FC-F8C0-7185-758860BAA4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Natural Language Toolkit (NLTK) is an open-source Python library that provides tools for processing and analyzing human language data, enabling effective text parsing and keyword extraction.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08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2321C68-F65F-4A73-9AC6-98EACB3C08DD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C9CB900-321F-4899-8055-C83DB930C011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949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Poppins</vt:lpstr>
      <vt:lpstr>Times New Roman</vt:lpstr>
      <vt:lpstr>Office Theme</vt:lpstr>
      <vt:lpstr>1_Office Theme</vt:lpstr>
      <vt:lpstr>Multilingual Education through OCR and AI</vt:lpstr>
      <vt:lpstr>Group Members</vt:lpstr>
      <vt:lpstr>Requirement Gathering</vt:lpstr>
      <vt:lpstr>Analysis</vt:lpstr>
      <vt:lpstr>Problem Identification and Our Solution</vt:lpstr>
      <vt:lpstr>Key Features</vt:lpstr>
      <vt:lpstr>Workings</vt:lpstr>
      <vt:lpstr>PowerPoint Presentation</vt:lpstr>
      <vt:lpstr>Understanding the Technology</vt:lpstr>
      <vt:lpstr>Parsing and Keyword Extraction</vt:lpstr>
      <vt:lpstr>Course Module Generation</vt:lpstr>
      <vt:lpstr>Vector Database Construction Using chromadb</vt:lpstr>
      <vt:lpstr>Course Outline and Content Generation</vt:lpstr>
      <vt:lpstr>Output</vt:lpstr>
      <vt:lpstr>PowerPoint Presentation</vt:lpstr>
      <vt:lpstr>PowerPoint Presentation</vt:lpstr>
      <vt:lpstr>Generate outline Output </vt:lpstr>
      <vt:lpstr>Lesson Generated</vt:lpstr>
      <vt:lpstr>Summary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Multilingual Education through OCR and AI</dc:title>
  <dc:creator>Arbaaz Yaseen</dc:creator>
  <cp:lastModifiedBy>Arbaaz Yaseen</cp:lastModifiedBy>
  <cp:revision>15</cp:revision>
  <dcterms:created xsi:type="dcterms:W3CDTF">2024-03-29T06:44:29Z</dcterms:created>
  <dcterms:modified xsi:type="dcterms:W3CDTF">2024-03-30T05:54:26Z</dcterms:modified>
</cp:coreProperties>
</file>