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5" r:id="rId5"/>
    <p:sldId id="264" r:id="rId6"/>
    <p:sldId id="263" r:id="rId7"/>
    <p:sldId id="262" r:id="rId8"/>
    <p:sldId id="261" r:id="rId9"/>
    <p:sldId id="260" r:id="rId10"/>
    <p:sldId id="258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1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1C31C4-E354-48A9-AAB2-7BCC3F5BB14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F638E-D64C-478B-9A85-B31B2652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3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2196"/>
          </a:xfrm>
        </p:spPr>
        <p:txBody>
          <a:bodyPr/>
          <a:lstStyle/>
          <a:p>
            <a:r>
              <a:rPr lang="en-US" b="1" dirty="0" smtClean="0"/>
              <a:t>N</a:t>
            </a:r>
            <a:r>
              <a:rPr lang="en-US" dirty="0" smtClean="0"/>
              <a:t>-</a:t>
            </a:r>
            <a:r>
              <a:rPr lang="en-US" b="1" dirty="0" smtClean="0"/>
              <a:t>Q</a:t>
            </a:r>
            <a:r>
              <a:rPr lang="en-US" sz="4400" dirty="0" smtClean="0"/>
              <a:t>ueen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sz="4400" dirty="0" smtClean="0"/>
              <a:t>lgorithm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7436"/>
            <a:ext cx="9144000" cy="295907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u="sng" dirty="0" smtClean="0">
                <a:solidFill>
                  <a:schemeClr val="tx1"/>
                </a:solidFill>
              </a:rPr>
              <a:t>Group Members :</a:t>
            </a: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Muhammad arbab anjum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Syed ali abbas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Qaiser abbas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Aqib Mehmood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63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Explaination</a:t>
            </a:r>
            <a:r>
              <a:rPr lang="en-US" dirty="0" smtClean="0"/>
              <a:t>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int</a:t>
            </a:r>
            <a:r>
              <a:rPr lang="en-US" b="1" dirty="0"/>
              <a:t>[,] board = new </a:t>
            </a:r>
            <a:r>
              <a:rPr lang="en-US" b="1" dirty="0" err="1" smtClean="0"/>
              <a:t>int</a:t>
            </a:r>
            <a:r>
              <a:rPr lang="en-US" b="1" dirty="0" smtClean="0"/>
              <a:t>[4, 4];</a:t>
            </a:r>
            <a:endParaRPr lang="en-US" b="1" dirty="0"/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("Displaying Positions where \"0\" represents empty locations and \"1\" represents locations of Queens to be placed . ");</a:t>
            </a:r>
          </a:p>
          <a:p>
            <a:r>
              <a:rPr lang="en-US" b="1" dirty="0"/>
              <a:t>            if (!</a:t>
            </a:r>
            <a:r>
              <a:rPr lang="en-US" b="1" dirty="0" err="1"/>
              <a:t>theBoardSolver</a:t>
            </a:r>
            <a:r>
              <a:rPr lang="en-US" b="1" dirty="0"/>
              <a:t>(board, 0))</a:t>
            </a:r>
          </a:p>
          <a:p>
            <a:r>
              <a:rPr lang="en-US" b="1" dirty="0"/>
              <a:t>            {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Console.WriteLine</a:t>
            </a:r>
            <a:r>
              <a:rPr lang="en-US" b="1" dirty="0"/>
              <a:t>("Solution not Possible .");</a:t>
            </a:r>
          </a:p>
          <a:p>
            <a:r>
              <a:rPr lang="en-US" b="1" dirty="0"/>
              <a:t>            }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printBoard</a:t>
            </a:r>
            <a:r>
              <a:rPr lang="en-US" b="1" dirty="0"/>
              <a:t>(board);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("Problem solved-Algorithm Implemented .");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Console.ReadLine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049" y="365126"/>
            <a:ext cx="4945655" cy="7082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600" b="1" dirty="0"/>
              <a:t>static Boolean </a:t>
            </a:r>
            <a:r>
              <a:rPr lang="en-US" sz="1600" b="1" dirty="0" err="1"/>
              <a:t>theBoardSolver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[,] board, </a:t>
            </a:r>
            <a:r>
              <a:rPr lang="en-US" sz="1600" b="1" dirty="0" err="1"/>
              <a:t>int</a:t>
            </a:r>
            <a:r>
              <a:rPr lang="en-US" sz="1600" b="1" dirty="0"/>
              <a:t> col)</a:t>
            </a:r>
          </a:p>
          <a:p>
            <a:r>
              <a:rPr lang="en-US" sz="1600" b="1" dirty="0"/>
              <a:t>        {</a:t>
            </a:r>
          </a:p>
          <a:p>
            <a:r>
              <a:rPr lang="en-US" sz="1600" b="1" dirty="0"/>
              <a:t>            if (col &gt;= N) return </a:t>
            </a:r>
            <a:r>
              <a:rPr lang="en-US" sz="1600" b="1" dirty="0" smtClean="0"/>
              <a:t>true; // checking column is within range or not</a:t>
            </a:r>
          </a:p>
          <a:p>
            <a:r>
              <a:rPr lang="nn-NO" sz="1600" b="1" dirty="0" smtClean="0"/>
              <a:t>            </a:t>
            </a:r>
            <a:r>
              <a:rPr lang="nn-NO" sz="1600" b="1" dirty="0"/>
              <a:t>for </a:t>
            </a:r>
            <a:r>
              <a:rPr lang="nn-NO" sz="1400" b="1" dirty="0"/>
              <a:t>(int i = 0; i &lt; N; i++)</a:t>
            </a:r>
          </a:p>
          <a:p>
            <a:r>
              <a:rPr lang="en-US" sz="1400" b="1" dirty="0"/>
              <a:t>            {</a:t>
            </a:r>
          </a:p>
          <a:p>
            <a:r>
              <a:rPr lang="en-US" sz="1400" b="1" dirty="0"/>
              <a:t>                if (</a:t>
            </a:r>
            <a:r>
              <a:rPr lang="en-US" sz="1400" b="1" dirty="0" err="1"/>
              <a:t>toPlaceOrNotToPlace</a:t>
            </a:r>
            <a:r>
              <a:rPr lang="en-US" sz="1400" b="1" dirty="0"/>
              <a:t>(board, </a:t>
            </a:r>
            <a:r>
              <a:rPr lang="en-US" sz="1400" b="1" dirty="0" err="1"/>
              <a:t>i</a:t>
            </a:r>
            <a:r>
              <a:rPr lang="en-US" sz="1400" b="1" dirty="0"/>
              <a:t>, col)) // </a:t>
            </a:r>
            <a:r>
              <a:rPr lang="en-US" sz="1400" b="1" dirty="0" err="1"/>
              <a:t>yeh</a:t>
            </a:r>
            <a:r>
              <a:rPr lang="en-US" sz="1400" b="1" dirty="0"/>
              <a:t> condition </a:t>
            </a:r>
            <a:r>
              <a:rPr lang="en-US" sz="1400" b="1" dirty="0" err="1"/>
              <a:t>yeh</a:t>
            </a:r>
            <a:r>
              <a:rPr lang="en-US" sz="1400" b="1" dirty="0"/>
              <a:t> check </a:t>
            </a:r>
            <a:r>
              <a:rPr lang="en-US" sz="1400" b="1" dirty="0" err="1"/>
              <a:t>kry</a:t>
            </a:r>
            <a:r>
              <a:rPr lang="en-US" sz="1400" b="1" dirty="0"/>
              <a:t> </a:t>
            </a:r>
            <a:r>
              <a:rPr lang="en-US" sz="1400" b="1" dirty="0" err="1"/>
              <a:t>gi</a:t>
            </a:r>
            <a:r>
              <a:rPr lang="en-US" sz="1400" b="1" dirty="0"/>
              <a:t> k place </a:t>
            </a:r>
            <a:r>
              <a:rPr lang="en-US" sz="1400" b="1" dirty="0" err="1"/>
              <a:t>krna</a:t>
            </a:r>
            <a:r>
              <a:rPr lang="en-US" sz="1400" b="1" dirty="0"/>
              <a:t> </a:t>
            </a:r>
            <a:r>
              <a:rPr lang="en-US" sz="1400" b="1" dirty="0" err="1"/>
              <a:t>hai</a:t>
            </a:r>
            <a:r>
              <a:rPr lang="en-US" sz="1400" b="1" dirty="0"/>
              <a:t> </a:t>
            </a:r>
            <a:r>
              <a:rPr lang="en-US" sz="1400" b="1" dirty="0" err="1"/>
              <a:t>ya</a:t>
            </a:r>
            <a:r>
              <a:rPr lang="en-US" sz="1400" b="1" dirty="0"/>
              <a:t> </a:t>
            </a:r>
            <a:r>
              <a:rPr lang="en-US" sz="1400" b="1" dirty="0" err="1"/>
              <a:t>nahi</a:t>
            </a:r>
            <a:r>
              <a:rPr lang="en-US" sz="1400" b="1" dirty="0"/>
              <a:t> koi attack to </a:t>
            </a:r>
            <a:r>
              <a:rPr lang="en-US" sz="1400" b="1" dirty="0" err="1"/>
              <a:t>nahi</a:t>
            </a:r>
            <a:r>
              <a:rPr lang="en-US" sz="1400" b="1" dirty="0"/>
              <a:t> ho </a:t>
            </a:r>
            <a:r>
              <a:rPr lang="en-US" sz="1400" b="1" dirty="0" err="1"/>
              <a:t>raha</a:t>
            </a:r>
            <a:endParaRPr lang="en-US" sz="1400" b="1" dirty="0"/>
          </a:p>
          <a:p>
            <a:r>
              <a:rPr lang="en-US" sz="1400" b="1" dirty="0"/>
              <a:t>                {</a:t>
            </a:r>
          </a:p>
          <a:p>
            <a:r>
              <a:rPr lang="en-US" sz="1400" b="1" dirty="0"/>
              <a:t>                    board[</a:t>
            </a:r>
            <a:r>
              <a:rPr lang="en-US" sz="1400" b="1" dirty="0" err="1"/>
              <a:t>i</a:t>
            </a:r>
            <a:r>
              <a:rPr lang="en-US" sz="1400" b="1" dirty="0"/>
              <a:t>, col] = 1; // </a:t>
            </a:r>
            <a:r>
              <a:rPr lang="en-US" sz="1400" b="1" dirty="0" err="1"/>
              <a:t>yahan</a:t>
            </a:r>
            <a:r>
              <a:rPr lang="en-US" sz="1400" b="1" dirty="0"/>
              <a:t> </a:t>
            </a:r>
            <a:r>
              <a:rPr lang="en-US" sz="1400" b="1" dirty="0" err="1"/>
              <a:t>yeh</a:t>
            </a:r>
            <a:r>
              <a:rPr lang="en-US" sz="1400" b="1" dirty="0"/>
              <a:t> ho </a:t>
            </a:r>
            <a:r>
              <a:rPr lang="en-US" sz="1400" b="1" dirty="0" err="1"/>
              <a:t>raha</a:t>
            </a:r>
            <a:r>
              <a:rPr lang="en-US" sz="1400" b="1" dirty="0"/>
              <a:t> </a:t>
            </a:r>
            <a:r>
              <a:rPr lang="en-US" sz="1400" b="1" dirty="0" err="1"/>
              <a:t>hai</a:t>
            </a:r>
            <a:r>
              <a:rPr lang="en-US" sz="1400" b="1" dirty="0"/>
              <a:t> k </a:t>
            </a:r>
            <a:r>
              <a:rPr lang="en-US" sz="1400" b="1" dirty="0" err="1"/>
              <a:t>hr</a:t>
            </a:r>
            <a:r>
              <a:rPr lang="en-US" sz="1400" b="1" dirty="0"/>
              <a:t> element </a:t>
            </a:r>
            <a:r>
              <a:rPr lang="en-US" sz="1400" b="1" dirty="0" err="1"/>
              <a:t>ki</a:t>
            </a:r>
            <a:r>
              <a:rPr lang="en-US" sz="1400" b="1" dirty="0"/>
              <a:t> </a:t>
            </a:r>
            <a:r>
              <a:rPr lang="en-US" sz="1400" b="1" dirty="0" err="1"/>
              <a:t>jga</a:t>
            </a:r>
            <a:r>
              <a:rPr lang="en-US" sz="1400" b="1" dirty="0"/>
              <a:t> 1 put </a:t>
            </a:r>
            <a:r>
              <a:rPr lang="en-US" sz="1400" b="1" dirty="0" err="1"/>
              <a:t>kr</a:t>
            </a:r>
            <a:r>
              <a:rPr lang="en-US" sz="1400" b="1" dirty="0"/>
              <a:t> </a:t>
            </a:r>
            <a:r>
              <a:rPr lang="en-US" sz="1400" b="1" dirty="0" err="1"/>
              <a:t>raha</a:t>
            </a:r>
            <a:r>
              <a:rPr lang="en-US" sz="1400" b="1" dirty="0"/>
              <a:t> </a:t>
            </a:r>
            <a:r>
              <a:rPr lang="en-US" sz="1400" b="1" dirty="0" err="1"/>
              <a:t>hai</a:t>
            </a:r>
            <a:r>
              <a:rPr lang="en-US" sz="1400" b="1" dirty="0"/>
              <a:t> row wise</a:t>
            </a:r>
          </a:p>
          <a:p>
            <a:r>
              <a:rPr lang="en-US" sz="1400" b="1" dirty="0"/>
              <a:t>                    if (</a:t>
            </a:r>
            <a:r>
              <a:rPr lang="en-US" sz="1400" b="1" dirty="0" err="1"/>
              <a:t>theBoardSolver</a:t>
            </a:r>
            <a:r>
              <a:rPr lang="en-US" sz="1400" b="1" dirty="0"/>
              <a:t>(board, col + 1)) return true;  // </a:t>
            </a:r>
            <a:r>
              <a:rPr lang="en-US" sz="1400" b="1" dirty="0" err="1"/>
              <a:t>yeh</a:t>
            </a:r>
            <a:r>
              <a:rPr lang="en-US" sz="1400" b="1" dirty="0"/>
              <a:t> condition column wise 1 </a:t>
            </a:r>
            <a:r>
              <a:rPr lang="en-US" sz="1400" b="1" dirty="0" err="1"/>
              <a:t>ki</a:t>
            </a:r>
            <a:r>
              <a:rPr lang="en-US" sz="1400" b="1" dirty="0"/>
              <a:t> placement </a:t>
            </a:r>
            <a:r>
              <a:rPr lang="en-US" sz="1400" b="1" dirty="0" err="1"/>
              <a:t>kr</a:t>
            </a:r>
            <a:r>
              <a:rPr lang="en-US" sz="1400" b="1" dirty="0"/>
              <a:t> </a:t>
            </a:r>
            <a:r>
              <a:rPr lang="en-US" sz="1400" b="1" dirty="0" err="1"/>
              <a:t>rahi</a:t>
            </a:r>
            <a:r>
              <a:rPr lang="en-US" sz="1400" b="1" dirty="0"/>
              <a:t> </a:t>
            </a:r>
            <a:r>
              <a:rPr lang="en-US" sz="1400" b="1" dirty="0" err="1"/>
              <a:t>hai</a:t>
            </a:r>
            <a:endParaRPr lang="en-US" sz="1400" b="1" dirty="0"/>
          </a:p>
          <a:p>
            <a:r>
              <a:rPr lang="en-US" sz="1400" b="1" dirty="0"/>
              <a:t>                    board[</a:t>
            </a:r>
            <a:r>
              <a:rPr lang="en-US" sz="1400" b="1" dirty="0" err="1"/>
              <a:t>i</a:t>
            </a:r>
            <a:r>
              <a:rPr lang="en-US" sz="1400" b="1" dirty="0"/>
              <a:t>, col] = 0;</a:t>
            </a:r>
          </a:p>
          <a:p>
            <a:r>
              <a:rPr lang="en-US" sz="1400" b="1" dirty="0"/>
              <a:t>                </a:t>
            </a: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/>
              <a:t>            }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return false;</a:t>
            </a:r>
          </a:p>
          <a:p>
            <a:r>
              <a:rPr lang="en-US" sz="1600" b="1" dirty="0"/>
              <a:t>    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1845" y="209321"/>
            <a:ext cx="4945655" cy="6235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600" b="1" dirty="0"/>
              <a:t>static Boolean </a:t>
            </a:r>
            <a:r>
              <a:rPr lang="en-US" sz="1600" b="1" dirty="0" err="1"/>
              <a:t>toPlaceOrNotToPlace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[,] board, </a:t>
            </a:r>
            <a:r>
              <a:rPr lang="en-US" sz="1600" b="1" dirty="0" err="1"/>
              <a:t>int</a:t>
            </a:r>
            <a:r>
              <a:rPr lang="en-US" sz="1600" b="1" dirty="0"/>
              <a:t> row, </a:t>
            </a:r>
            <a:r>
              <a:rPr lang="en-US" sz="1600" b="1" dirty="0" err="1"/>
              <a:t>int</a:t>
            </a:r>
            <a:r>
              <a:rPr lang="en-US" sz="1600" b="1" dirty="0"/>
              <a:t> col)</a:t>
            </a:r>
          </a:p>
          <a:p>
            <a:r>
              <a:rPr lang="en-US" sz="1600" b="1" dirty="0"/>
              <a:t>        {</a:t>
            </a:r>
          </a:p>
          <a:p>
            <a:r>
              <a:rPr lang="en-US" sz="1600" b="1" dirty="0"/>
              <a:t>          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, j;</a:t>
            </a:r>
          </a:p>
          <a:p>
            <a:r>
              <a:rPr lang="nn-NO" sz="1600" b="1" dirty="0"/>
              <a:t>            for (i = 0; i &lt; col; i++)</a:t>
            </a:r>
          </a:p>
          <a:p>
            <a:r>
              <a:rPr lang="en-US" sz="1600" b="1" dirty="0"/>
              <a:t>            {</a:t>
            </a:r>
          </a:p>
          <a:p>
            <a:r>
              <a:rPr lang="en-US" sz="1600" b="1" dirty="0"/>
              <a:t>                if (board[row, </a:t>
            </a:r>
            <a:r>
              <a:rPr lang="en-US" sz="1600" b="1" dirty="0" err="1"/>
              <a:t>i</a:t>
            </a:r>
            <a:r>
              <a:rPr lang="en-US" sz="1600" b="1" dirty="0"/>
              <a:t>] == 1) return false;</a:t>
            </a:r>
          </a:p>
          <a:p>
            <a:r>
              <a:rPr lang="en-US" sz="1600" b="1" dirty="0"/>
              <a:t>            }</a:t>
            </a:r>
          </a:p>
          <a:p>
            <a:r>
              <a:rPr lang="nn-NO" sz="1600" b="1" dirty="0"/>
              <a:t>            for (i = row, j = col; i &gt;= 0 &amp;&amp; j &gt;= 0; i--, j--)</a:t>
            </a:r>
          </a:p>
          <a:p>
            <a:r>
              <a:rPr lang="en-US" sz="1600" b="1" dirty="0"/>
              <a:t>            {</a:t>
            </a:r>
          </a:p>
          <a:p>
            <a:r>
              <a:rPr lang="en-US" sz="1600" b="1" dirty="0"/>
              <a:t>                if (board[</a:t>
            </a:r>
            <a:r>
              <a:rPr lang="en-US" sz="1600" b="1" dirty="0" err="1"/>
              <a:t>i</a:t>
            </a:r>
            <a:r>
              <a:rPr lang="en-US" sz="1600" b="1" dirty="0"/>
              <a:t>, j] == 1) return false;</a:t>
            </a:r>
          </a:p>
          <a:p>
            <a:r>
              <a:rPr lang="en-US" sz="1600" b="1" dirty="0"/>
              <a:t>            }</a:t>
            </a:r>
          </a:p>
          <a:p>
            <a:r>
              <a:rPr lang="nn-NO" sz="1600" b="1" dirty="0"/>
              <a:t>            for (i = row, j = col; j &gt;= 0 &amp;&amp; i &lt; N; i++, j--)</a:t>
            </a:r>
          </a:p>
          <a:p>
            <a:r>
              <a:rPr lang="en-US" sz="1600" b="1" dirty="0"/>
              <a:t>            {</a:t>
            </a:r>
          </a:p>
          <a:p>
            <a:r>
              <a:rPr lang="en-US" sz="1600" b="1" dirty="0"/>
              <a:t>                if (board[</a:t>
            </a:r>
            <a:r>
              <a:rPr lang="en-US" sz="1600" b="1" dirty="0" err="1"/>
              <a:t>i</a:t>
            </a:r>
            <a:r>
              <a:rPr lang="en-US" sz="1600" b="1" dirty="0"/>
              <a:t>, j] == 1) return false;</a:t>
            </a:r>
          </a:p>
          <a:p>
            <a:r>
              <a:rPr lang="en-US" sz="1600" b="1" dirty="0"/>
              <a:t>            }</a:t>
            </a:r>
          </a:p>
          <a:p>
            <a:r>
              <a:rPr lang="en-US" sz="1600" b="1" dirty="0"/>
              <a:t>            return true;</a:t>
            </a:r>
          </a:p>
          <a:p>
            <a:r>
              <a:rPr lang="en-US" sz="16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878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569029"/>
            <a:ext cx="3429000" cy="85997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4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N-Queen?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17914"/>
            <a:ext cx="8946541" cy="44304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N Queen is the problem of placing N chess queens on an N×N chessboard so that no two queens attack each other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15" y="2831203"/>
            <a:ext cx="5240357" cy="37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8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40" y="746633"/>
            <a:ext cx="9404723" cy="1400530"/>
          </a:xfrm>
        </p:spPr>
        <p:txBody>
          <a:bodyPr/>
          <a:lstStyle/>
          <a:p>
            <a:r>
              <a:rPr lang="en-US" dirty="0" smtClean="0"/>
              <a:t>Binary 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2" y="2052918"/>
            <a:ext cx="9418482" cy="4195481"/>
          </a:xfrm>
        </p:spPr>
        <p:txBody>
          <a:bodyPr/>
          <a:lstStyle/>
          <a:p>
            <a:r>
              <a:rPr lang="en-US" dirty="0"/>
              <a:t>The expected output is a binary matrix which has 1s for the blocks where queens are placed. For example, following is the output matrix for above 4 queen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19" y="3293609"/>
            <a:ext cx="3337152" cy="26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happens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626" y="1290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Observe carefully in four(4) directions (North, South, East and West)</a:t>
            </a:r>
          </a:p>
          <a:p>
            <a:pPr marL="0" indent="0">
              <a:buNone/>
            </a:pPr>
            <a:r>
              <a:rPr lang="en-US" sz="2400" dirty="0" smtClean="0"/>
              <a:t>And diagonals. Each Queen needs to be placed in such a place that they cannot kill one another.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87008"/>
              </p:ext>
            </p:extLst>
          </p:nvPr>
        </p:nvGraphicFramePr>
        <p:xfrm>
          <a:off x="696684" y="3283027"/>
          <a:ext cx="4898572" cy="332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643"/>
                <a:gridCol w="1224643"/>
                <a:gridCol w="1224643"/>
                <a:gridCol w="1224643"/>
              </a:tblGrid>
              <a:tr h="831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1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1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Q2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1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 flipV="1">
            <a:off x="914400" y="3579062"/>
            <a:ext cx="1081770" cy="1499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73527" y="5601097"/>
            <a:ext cx="1742016" cy="9521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89306" y="3448433"/>
            <a:ext cx="2395118" cy="16469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24297" y="5611982"/>
            <a:ext cx="1258958" cy="8648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93669" y="5296148"/>
            <a:ext cx="12589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20956" y="3487460"/>
            <a:ext cx="0" cy="1499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405743" y="5666411"/>
            <a:ext cx="4327" cy="919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71800" y="5290458"/>
            <a:ext cx="2296886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Image result for chess queen gif&quot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3" y="3213328"/>
            <a:ext cx="4721227" cy="35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4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using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Back Tracking Method :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Using back tracking we can solve problems by making a series of choices that we can return or back track to.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624"/>
            <a:ext cx="10515600" cy="12830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Practical life 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</a:t>
            </a:r>
            <a:br>
              <a:rPr lang="en-US" dirty="0" smtClean="0"/>
            </a:br>
            <a:r>
              <a:rPr lang="en-US" sz="3600" dirty="0" smtClean="0"/>
              <a:t>What do you do when you lose your keys?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Brain Back tracks.</a:t>
            </a:r>
          </a:p>
          <a:p>
            <a:r>
              <a:rPr lang="en-US" dirty="0" smtClean="0"/>
              <a:t>Think back where you lost the keys</a:t>
            </a:r>
          </a:p>
          <a:p>
            <a:r>
              <a:rPr lang="en-US" dirty="0" smtClean="0"/>
              <a:t>Is it in the kitchen?</a:t>
            </a:r>
          </a:p>
          <a:p>
            <a:r>
              <a:rPr lang="en-US" dirty="0" smtClean="0"/>
              <a:t>Is it in the bed room?</a:t>
            </a:r>
          </a:p>
          <a:p>
            <a:r>
              <a:rPr lang="en-US" dirty="0" smtClean="0"/>
              <a:t>Finally it was in the cupboard….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Tracking is involved in Making decisions where there are range of possibilities. Like finding the keys.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Tracking Concept 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1744" y="1785902"/>
            <a:ext cx="10432056" cy="37702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all queens are placed return true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 in the leftmost column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Try all rows in the current column. Do following for every tried row.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the queen can be placed safely in this row then mark this [row, column] as part of the solution and recursively check if placing queen here leads to a solution.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If placing the queen in [row, column] leads to a solution then return true.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If placing queen doesn't lead to a solution then unmark this [row, column] (Backtrack) and go to step (a) to try other rows.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3) If all rows have been tried and nothing worked, return false to trigger backtracking.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97" y="659547"/>
            <a:ext cx="9404723" cy="1400530"/>
          </a:xfrm>
        </p:spPr>
        <p:txBody>
          <a:bodyPr/>
          <a:lstStyle/>
          <a:p>
            <a:r>
              <a:rPr lang="en-US" dirty="0" smtClean="0"/>
              <a:t>Time complexity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" t="25000" r="64063" b="15625"/>
          <a:stretch>
            <a:fillRect/>
          </a:stretch>
        </p:blipFill>
        <p:spPr bwMode="auto">
          <a:xfrm>
            <a:off x="6982659" y="871397"/>
            <a:ext cx="4618103" cy="560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3" y="2052918"/>
            <a:ext cx="5232174" cy="218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The Time complexity of N queen increase as we increase the queens.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686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Ion</vt:lpstr>
      <vt:lpstr>N-Queen Algorithm</vt:lpstr>
      <vt:lpstr>What is N-Queen? </vt:lpstr>
      <vt:lpstr>Binary view:</vt:lpstr>
      <vt:lpstr>How it happens ?</vt:lpstr>
      <vt:lpstr>What we are using ?</vt:lpstr>
      <vt:lpstr>Practical life Example:                         What do you do when you lose your keys?</vt:lpstr>
      <vt:lpstr>Continue…</vt:lpstr>
      <vt:lpstr>Back Tracking Concept :</vt:lpstr>
      <vt:lpstr>Time complexity :</vt:lpstr>
      <vt:lpstr>Code Explaination :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N-Queen Algorithm</dc:title>
  <dc:creator>SYED ALI ABBAS</dc:creator>
  <cp:lastModifiedBy>Muhammad Arbab Anjum</cp:lastModifiedBy>
  <cp:revision>22</cp:revision>
  <dcterms:created xsi:type="dcterms:W3CDTF">2019-12-25T19:20:40Z</dcterms:created>
  <dcterms:modified xsi:type="dcterms:W3CDTF">2019-12-25T22:09:03Z</dcterms:modified>
</cp:coreProperties>
</file>